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1344" r:id="rId2"/>
    <p:sldId id="545" r:id="rId3"/>
    <p:sldId id="546" r:id="rId4"/>
    <p:sldId id="1373" r:id="rId5"/>
    <p:sldId id="547" r:id="rId6"/>
    <p:sldId id="548" r:id="rId7"/>
    <p:sldId id="1374" r:id="rId8"/>
    <p:sldId id="552" r:id="rId9"/>
    <p:sldId id="549" r:id="rId10"/>
    <p:sldId id="550" r:id="rId11"/>
    <p:sldId id="553" r:id="rId12"/>
    <p:sldId id="551" r:id="rId13"/>
    <p:sldId id="1359" r:id="rId14"/>
    <p:sldId id="1360" r:id="rId15"/>
    <p:sldId id="1361" r:id="rId16"/>
    <p:sldId id="1362" r:id="rId17"/>
    <p:sldId id="1363" r:id="rId18"/>
    <p:sldId id="1364" r:id="rId19"/>
    <p:sldId id="526" r:id="rId20"/>
    <p:sldId id="532" r:id="rId21"/>
    <p:sldId id="527" r:id="rId22"/>
    <p:sldId id="528" r:id="rId23"/>
    <p:sldId id="529" r:id="rId24"/>
    <p:sldId id="530" r:id="rId25"/>
    <p:sldId id="531" r:id="rId26"/>
    <p:sldId id="1257" r:id="rId27"/>
    <p:sldId id="1365" r:id="rId28"/>
    <p:sldId id="1366" r:id="rId29"/>
    <p:sldId id="1367" r:id="rId30"/>
    <p:sldId id="1368" r:id="rId31"/>
    <p:sldId id="1369" r:id="rId32"/>
    <p:sldId id="1370" r:id="rId33"/>
    <p:sldId id="1371" r:id="rId34"/>
    <p:sldId id="1372" r:id="rId35"/>
    <p:sldId id="1347" r:id="rId36"/>
    <p:sldId id="1348" r:id="rId37"/>
    <p:sldId id="1349" r:id="rId38"/>
    <p:sldId id="1350" r:id="rId39"/>
    <p:sldId id="1351" r:id="rId40"/>
    <p:sldId id="463" r:id="rId41"/>
    <p:sldId id="1352" r:id="rId42"/>
    <p:sldId id="459" r:id="rId43"/>
    <p:sldId id="460" r:id="rId44"/>
    <p:sldId id="461" r:id="rId45"/>
    <p:sldId id="462" r:id="rId46"/>
    <p:sldId id="464" r:id="rId47"/>
    <p:sldId id="1341" r:id="rId48"/>
    <p:sldId id="954" r:id="rId49"/>
    <p:sldId id="1240" r:id="rId50"/>
    <p:sldId id="1358" r:id="rId51"/>
    <p:sldId id="1335" r:id="rId52"/>
    <p:sldId id="256" r:id="rId53"/>
    <p:sldId id="257" r:id="rId54"/>
    <p:sldId id="1237" r:id="rId55"/>
    <p:sldId id="1238" r:id="rId56"/>
    <p:sldId id="1336" r:id="rId57"/>
    <p:sldId id="1281" r:id="rId58"/>
    <p:sldId id="1339" r:id="rId59"/>
    <p:sldId id="946" r:id="rId6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Service" id="{1F80873B-EF87-4756-A9D6-A147B579BB11}">
          <p14:sldIdLst>
            <p14:sldId id="1344"/>
            <p14:sldId id="545"/>
            <p14:sldId id="546"/>
            <p14:sldId id="1373"/>
            <p14:sldId id="547"/>
            <p14:sldId id="548"/>
            <p14:sldId id="1374"/>
            <p14:sldId id="552"/>
            <p14:sldId id="549"/>
            <p14:sldId id="550"/>
            <p14:sldId id="553"/>
            <p14:sldId id="551"/>
            <p14:sldId id="1359"/>
            <p14:sldId id="1360"/>
            <p14:sldId id="1361"/>
            <p14:sldId id="1362"/>
            <p14:sldId id="1363"/>
            <p14:sldId id="1364"/>
            <p14:sldId id="526"/>
            <p14:sldId id="532"/>
            <p14:sldId id="527"/>
            <p14:sldId id="528"/>
            <p14:sldId id="529"/>
            <p14:sldId id="530"/>
            <p14:sldId id="531"/>
            <p14:sldId id="1257"/>
            <p14:sldId id="1365"/>
            <p14:sldId id="1366"/>
            <p14:sldId id="1367"/>
            <p14:sldId id="1368"/>
            <p14:sldId id="1369"/>
            <p14:sldId id="1370"/>
            <p14:sldId id="1371"/>
            <p14:sldId id="1372"/>
            <p14:sldId id="1347"/>
            <p14:sldId id="1348"/>
            <p14:sldId id="1349"/>
            <p14:sldId id="1350"/>
            <p14:sldId id="1351"/>
            <p14:sldId id="463"/>
            <p14:sldId id="1352"/>
            <p14:sldId id="459"/>
            <p14:sldId id="460"/>
            <p14:sldId id="461"/>
            <p14:sldId id="462"/>
            <p14:sldId id="464"/>
            <p14:sldId id="1341"/>
            <p14:sldId id="954"/>
            <p14:sldId id="1240"/>
            <p14:sldId id="1358"/>
            <p14:sldId id="1335"/>
            <p14:sldId id="256"/>
            <p14:sldId id="257"/>
            <p14:sldId id="1237"/>
            <p14:sldId id="1238"/>
            <p14:sldId id="1336"/>
            <p14:sldId id="1281"/>
            <p14:sldId id="1339"/>
          </p14:sldIdLst>
        </p14:section>
        <p14:section name="Main Service" id="{4FE2647C-705B-495A-AADF-8CE4EFF28E49}">
          <p14:sldIdLst>
            <p14:sldId id="9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54" autoAdjust="0"/>
    <p:restoredTop sz="82242" autoAdjust="0"/>
  </p:normalViewPr>
  <p:slideViewPr>
    <p:cSldViewPr>
      <p:cViewPr varScale="1">
        <p:scale>
          <a:sx n="84" d="100"/>
          <a:sy n="84" d="100"/>
        </p:scale>
        <p:origin x="2208" y="78"/>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jpg>
</file>

<file path=ppt/media/image11.jpg>
</file>

<file path=ppt/media/image12.jpeg>
</file>

<file path=ppt/media/image13.png>
</file>

<file path=ppt/media/image14.png>
</file>

<file path=ppt/media/image15.jpeg>
</file>

<file path=ppt/media/image2.jpeg>
</file>

<file path=ppt/media/image3.jpeg>
</file>

<file path=ppt/media/image4.png>
</file>

<file path=ppt/media/image5.jpe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12/07/2025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29A20-9022-A5C3-341A-3FC67A15DD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4BBB2F-AD4B-268A-C5D5-17B74EEEFA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A550FD-7ADF-A0C2-959D-FA8546C9FC3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5488267E-C2C4-DD5A-AAA9-9A612E975EF5}"/>
              </a:ext>
            </a:extLst>
          </p:cNvPr>
          <p:cNvSpPr>
            <a:spLocks noGrp="1"/>
          </p:cNvSpPr>
          <p:nvPr>
            <p:ph type="sldNum" sz="quarter" idx="5"/>
          </p:nvPr>
        </p:nvSpPr>
        <p:spPr/>
        <p:txBody>
          <a:bodyPr/>
          <a:lstStyle/>
          <a:p>
            <a:fld id="{E79B61DE-1D46-4752-AF65-FA2C4EB0D1D0}" type="slidenum">
              <a:rPr lang="en-GB" smtClean="0"/>
              <a:t>1</a:t>
            </a:fld>
            <a:endParaRPr lang="en-GB"/>
          </a:p>
        </p:txBody>
      </p:sp>
    </p:spTree>
    <p:extLst>
      <p:ext uri="{BB962C8B-B14F-4D97-AF65-F5344CB8AC3E}">
        <p14:creationId xmlns:p14="http://schemas.microsoft.com/office/powerpoint/2010/main" val="2456086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3FA94-8959-6C07-FF2B-80E8728458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CA0FB3-8EBC-E962-B466-B703100B6C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DF6858-2934-D8C8-FBCD-0FA375E6BED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E6DF5AFF-A0C0-E312-F31D-AD2B55AC473A}"/>
              </a:ext>
            </a:extLst>
          </p:cNvPr>
          <p:cNvSpPr>
            <a:spLocks noGrp="1"/>
          </p:cNvSpPr>
          <p:nvPr>
            <p:ph type="sldNum" sz="quarter" idx="5"/>
          </p:nvPr>
        </p:nvSpPr>
        <p:spPr/>
        <p:txBody>
          <a:bodyPr/>
          <a:lstStyle/>
          <a:p>
            <a:fld id="{E79B61DE-1D46-4752-AF65-FA2C4EB0D1D0}" type="slidenum">
              <a:rPr lang="en-GB" smtClean="0"/>
              <a:t>26</a:t>
            </a:fld>
            <a:endParaRPr lang="en-GB"/>
          </a:p>
        </p:txBody>
      </p:sp>
    </p:spTree>
    <p:extLst>
      <p:ext uri="{BB962C8B-B14F-4D97-AF65-F5344CB8AC3E}">
        <p14:creationId xmlns:p14="http://schemas.microsoft.com/office/powerpoint/2010/main" val="20525020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4E0BA-CD03-11D3-28C8-846B025D8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F6A27C-C3D5-789D-CD78-500514BD0E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3D39F7-CC9D-FA25-0662-D8A6B950B9B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C36AABB-3D69-C30E-5C18-2CA7D60E48FD}"/>
              </a:ext>
            </a:extLst>
          </p:cNvPr>
          <p:cNvSpPr>
            <a:spLocks noGrp="1"/>
          </p:cNvSpPr>
          <p:nvPr>
            <p:ph type="sldNum" sz="quarter" idx="5"/>
          </p:nvPr>
        </p:nvSpPr>
        <p:spPr/>
        <p:txBody>
          <a:bodyPr/>
          <a:lstStyle/>
          <a:p>
            <a:fld id="{E79B61DE-1D46-4752-AF65-FA2C4EB0D1D0}" type="slidenum">
              <a:rPr lang="en-GB" smtClean="0"/>
              <a:t>47</a:t>
            </a:fld>
            <a:endParaRPr lang="en-GB"/>
          </a:p>
        </p:txBody>
      </p:sp>
    </p:spTree>
    <p:extLst>
      <p:ext uri="{BB962C8B-B14F-4D97-AF65-F5344CB8AC3E}">
        <p14:creationId xmlns:p14="http://schemas.microsoft.com/office/powerpoint/2010/main" val="773677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48</a:t>
            </a:fld>
            <a:endParaRPr lang="en-GB"/>
          </a:p>
        </p:txBody>
      </p:sp>
    </p:spTree>
    <p:extLst>
      <p:ext uri="{BB962C8B-B14F-4D97-AF65-F5344CB8AC3E}">
        <p14:creationId xmlns:p14="http://schemas.microsoft.com/office/powerpoint/2010/main" val="612504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53</a:t>
            </a:fld>
            <a:endParaRPr lang="en-GB"/>
          </a:p>
        </p:txBody>
      </p:sp>
    </p:spTree>
    <p:extLst>
      <p:ext uri="{BB962C8B-B14F-4D97-AF65-F5344CB8AC3E}">
        <p14:creationId xmlns:p14="http://schemas.microsoft.com/office/powerpoint/2010/main" val="386810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766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4f6ce0c059313eb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4f6ce0c059313eb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577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58</a:t>
            </a:fld>
            <a:endParaRPr lang="en-GB"/>
          </a:p>
        </p:txBody>
      </p:sp>
    </p:spTree>
    <p:extLst>
      <p:ext uri="{BB962C8B-B14F-4D97-AF65-F5344CB8AC3E}">
        <p14:creationId xmlns:p14="http://schemas.microsoft.com/office/powerpoint/2010/main" val="24702328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59</a:t>
            </a:fld>
            <a:endParaRPr lang="en-GB"/>
          </a:p>
        </p:txBody>
      </p:sp>
    </p:spTree>
    <p:extLst>
      <p:ext uri="{BB962C8B-B14F-4D97-AF65-F5344CB8AC3E}">
        <p14:creationId xmlns:p14="http://schemas.microsoft.com/office/powerpoint/2010/main" val="692174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p>
        </p:txBody>
      </p:sp>
      <p:sp>
        <p:nvSpPr>
          <p:cNvPr id="4" name="Date Placeholder 3"/>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5640767"/>
            <a:ext cx="5998800" cy="7984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68506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12/07/2025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36712"/>
            <a:ext cx="8229600" cy="436909"/>
          </a:xfrm>
          <a:prstGeom prst="rect">
            <a:avLst/>
          </a:prstGeom>
        </p:spPr>
        <p:txBody>
          <a:bodyPr vert="horz" lIns="91440" tIns="45720" rIns="91440" bIns="45720" rtlCol="0" anchor="ctr">
            <a:normAutofit/>
          </a:bodyPr>
          <a:lstStyle/>
          <a:p>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12/07/2025</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
        <p:nvSpPr>
          <p:cNvPr id="7" name="Rectangle 6">
            <a:extLst>
              <a:ext uri="{FF2B5EF4-FFF2-40B4-BE49-F238E27FC236}">
                <a16:creationId xmlns:a16="http://schemas.microsoft.com/office/drawing/2014/main" id="{A81FA438-06AA-FBAF-6598-C474F739A20A}"/>
              </a:ext>
            </a:extLst>
          </p:cNvPr>
          <p:cNvSpPr/>
          <p:nvPr userDrawn="1"/>
        </p:nvSpPr>
        <p:spPr>
          <a:xfrm>
            <a:off x="72008" y="5949280"/>
            <a:ext cx="899592" cy="773808"/>
          </a:xfrm>
          <a:prstGeom prst="rect">
            <a:avLst/>
          </a:prstGeom>
          <a:blipFill>
            <a:blip r:embed="rId1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75A119C8-FA69-A36C-A18F-B470565B9C0C}"/>
              </a:ext>
            </a:extLst>
          </p:cNvPr>
          <p:cNvCxnSpPr>
            <a:cxnSpLocks/>
          </p:cNvCxnSpPr>
          <p:nvPr userDrawn="1"/>
        </p:nvCxnSpPr>
        <p:spPr>
          <a:xfrm>
            <a:off x="971600" y="6237312"/>
            <a:ext cx="77152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FB4C0C-9840-84EC-CAB9-6BA55788BC6D}"/>
              </a:ext>
            </a:extLst>
          </p:cNvPr>
          <p:cNvCxnSpPr>
            <a:cxnSpLocks/>
          </p:cNvCxnSpPr>
          <p:nvPr userDrawn="1"/>
        </p:nvCxnSpPr>
        <p:spPr>
          <a:xfrm>
            <a:off x="457200" y="764704"/>
            <a:ext cx="82296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g"/></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E7EE59-AEF4-2B1F-1753-F91D0594BE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351780-0E72-03DB-C8E6-0DB3005A7F25}"/>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43EDE965-BA49-88AB-EAC0-AD5F11FEA314}"/>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AF7BB691-865E-E766-677C-5C05A88B2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955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F56F3-19A2-F7FA-AEDD-C14F1944B3E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931A404C-0957-C0C6-585D-5F251D803B11}"/>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You are worthy</a:t>
            </a:r>
          </a:p>
          <a:p>
            <a:r>
              <a:rPr lang="en-GB" sz="3600" dirty="0">
                <a:solidFill>
                  <a:schemeClr val="bg1"/>
                </a:solidFill>
              </a:rPr>
              <a:t>Worthy of honour and praise</a:t>
            </a:r>
          </a:p>
          <a:p>
            <a:r>
              <a:rPr lang="en-GB" sz="3600" dirty="0">
                <a:solidFill>
                  <a:schemeClr val="bg1"/>
                </a:solidFill>
              </a:rPr>
              <a:t>You are worthy</a:t>
            </a:r>
          </a:p>
          <a:p>
            <a:r>
              <a:rPr lang="en-GB" sz="3600" dirty="0">
                <a:solidFill>
                  <a:schemeClr val="bg1"/>
                </a:solidFill>
              </a:rPr>
              <a:t>We'll sing it again and again</a:t>
            </a:r>
          </a:p>
        </p:txBody>
      </p:sp>
      <p:sp>
        <p:nvSpPr>
          <p:cNvPr id="4" name="TextBox 3">
            <a:extLst>
              <a:ext uri="{FF2B5EF4-FFF2-40B4-BE49-F238E27FC236}">
                <a16:creationId xmlns:a16="http://schemas.microsoft.com/office/drawing/2014/main" id="{C3397D06-1EC4-A4ED-DB40-F764385EF716}"/>
              </a:ext>
            </a:extLst>
          </p:cNvPr>
          <p:cNvSpPr txBox="1"/>
          <p:nvPr/>
        </p:nvSpPr>
        <p:spPr>
          <a:xfrm>
            <a:off x="8240938" y="0"/>
            <a:ext cx="784189" cy="461665"/>
          </a:xfrm>
          <a:prstGeom prst="rect">
            <a:avLst/>
          </a:prstGeom>
          <a:noFill/>
        </p:spPr>
        <p:txBody>
          <a:bodyPr wrap="none" rtlCol="0">
            <a:spAutoFit/>
          </a:bodyPr>
          <a:lstStyle/>
          <a:p>
            <a:r>
              <a:rPr lang="en-GB" sz="2400" b="1" dirty="0">
                <a:solidFill>
                  <a:schemeClr val="bg1"/>
                </a:solidFill>
              </a:rPr>
              <a:t>8/10</a:t>
            </a:r>
          </a:p>
        </p:txBody>
      </p:sp>
    </p:spTree>
    <p:extLst>
      <p:ext uri="{BB962C8B-B14F-4D97-AF65-F5344CB8AC3E}">
        <p14:creationId xmlns:p14="http://schemas.microsoft.com/office/powerpoint/2010/main" val="2057781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7FA56-D776-348E-C764-4CAC2F978E6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39EF33B-0154-B876-9B16-4EAF4DAF28E8}"/>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79E7DE05-4DE3-0C2F-7587-2B9FFC6018D6}"/>
              </a:ext>
            </a:extLst>
          </p:cNvPr>
          <p:cNvSpPr txBox="1"/>
          <p:nvPr/>
        </p:nvSpPr>
        <p:spPr>
          <a:xfrm>
            <a:off x="8240938" y="-18246"/>
            <a:ext cx="784189" cy="461665"/>
          </a:xfrm>
          <a:prstGeom prst="rect">
            <a:avLst/>
          </a:prstGeom>
          <a:noFill/>
        </p:spPr>
        <p:txBody>
          <a:bodyPr wrap="none" rtlCol="0">
            <a:spAutoFit/>
          </a:bodyPr>
          <a:lstStyle/>
          <a:p>
            <a:r>
              <a:rPr lang="en-GB" sz="2400" b="1" dirty="0">
                <a:solidFill>
                  <a:schemeClr val="bg1"/>
                </a:solidFill>
              </a:rPr>
              <a:t>9/10</a:t>
            </a:r>
          </a:p>
        </p:txBody>
      </p:sp>
    </p:spTree>
    <p:extLst>
      <p:ext uri="{BB962C8B-B14F-4D97-AF65-F5344CB8AC3E}">
        <p14:creationId xmlns:p14="http://schemas.microsoft.com/office/powerpoint/2010/main" val="1834232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212D6-DA77-3F5E-9230-3425426BDD1C}"/>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5C8B8B34-392C-7381-6603-E09FF492CB90}"/>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We'll give Him our thanksgiving</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BBC158C1-5657-BE41-3CAD-B65F60D108E4}"/>
              </a:ext>
            </a:extLst>
          </p:cNvPr>
          <p:cNvSpPr txBox="1"/>
          <p:nvPr/>
        </p:nvSpPr>
        <p:spPr>
          <a:xfrm>
            <a:off x="8231693" y="0"/>
            <a:ext cx="939681" cy="461665"/>
          </a:xfrm>
          <a:prstGeom prst="rect">
            <a:avLst/>
          </a:prstGeom>
          <a:noFill/>
        </p:spPr>
        <p:txBody>
          <a:bodyPr wrap="none" rtlCol="0">
            <a:spAutoFit/>
          </a:bodyPr>
          <a:lstStyle/>
          <a:p>
            <a:r>
              <a:rPr lang="en-GB" sz="2400" b="1" dirty="0">
                <a:solidFill>
                  <a:schemeClr val="bg1"/>
                </a:solidFill>
              </a:rPr>
              <a:t>10/10</a:t>
            </a:r>
          </a:p>
        </p:txBody>
      </p:sp>
    </p:spTree>
    <p:extLst>
      <p:ext uri="{BB962C8B-B14F-4D97-AF65-F5344CB8AC3E}">
        <p14:creationId xmlns:p14="http://schemas.microsoft.com/office/powerpoint/2010/main" val="4107917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rgbClr val="00A3E0"/>
                </a:solidFill>
                <a:effectLst/>
                <a:latin typeface="akagi_probook"/>
              </a:rPr>
              <a:t>Praise</a:t>
            </a:r>
          </a:p>
          <a:p>
            <a:br>
              <a:rPr lang="en-GB" sz="1200" dirty="0">
                <a:solidFill>
                  <a:schemeClr val="bg1"/>
                </a:solidFill>
              </a:rPr>
            </a:br>
            <a:r>
              <a:rPr lang="en-GB" sz="1200" dirty="0">
                <a:solidFill>
                  <a:schemeClr val="bg1"/>
                </a:solidFill>
              </a:rPr>
              <a:t>CCLI Song # 7213077</a:t>
            </a:r>
          </a:p>
          <a:p>
            <a:endParaRPr lang="en-GB" sz="1200" dirty="0">
              <a:solidFill>
                <a:schemeClr val="bg1"/>
              </a:solidFill>
            </a:endParaRPr>
          </a:p>
          <a:p>
            <a:r>
              <a:rPr lang="en-GB" sz="1200" dirty="0">
                <a:solidFill>
                  <a:schemeClr val="bg1"/>
                </a:solidFill>
              </a:rPr>
              <a:t>© Brandon Lake </a:t>
            </a:r>
            <a:r>
              <a:rPr lang="en-GB" sz="1200" dirty="0" err="1">
                <a:solidFill>
                  <a:schemeClr val="bg1"/>
                </a:solidFill>
              </a:rPr>
              <a:t>MusicFor</a:t>
            </a:r>
            <a:r>
              <a:rPr lang="en-GB" sz="1200" dirty="0">
                <a:solidFill>
                  <a:schemeClr val="bg1"/>
                </a:solidFill>
              </a:rPr>
              <a:t> Humans </a:t>
            </a:r>
            <a:r>
              <a:rPr lang="en-GB" sz="1200" dirty="0" err="1">
                <a:solidFill>
                  <a:schemeClr val="bg1"/>
                </a:solidFill>
              </a:rPr>
              <a:t>PublishingMaverick</a:t>
            </a:r>
            <a:r>
              <a:rPr lang="en-GB" sz="1200" dirty="0">
                <a:solidFill>
                  <a:schemeClr val="bg1"/>
                </a:solidFill>
              </a:rPr>
              <a:t> City </a:t>
            </a:r>
            <a:r>
              <a:rPr lang="en-GB" sz="1200" dirty="0" err="1">
                <a:solidFill>
                  <a:schemeClr val="bg1"/>
                </a:solidFill>
              </a:rPr>
              <a:t>PublishingCapitol</a:t>
            </a:r>
            <a:r>
              <a:rPr lang="en-GB" sz="1200" dirty="0">
                <a:solidFill>
                  <a:schemeClr val="bg1"/>
                </a:solidFill>
              </a:rPr>
              <a:t> CMG </a:t>
            </a:r>
            <a:r>
              <a:rPr lang="en-GB" sz="1200" dirty="0" err="1">
                <a:solidFill>
                  <a:schemeClr val="bg1"/>
                </a:solidFill>
              </a:rPr>
              <a:t>GenesisCapitol</a:t>
            </a:r>
            <a:r>
              <a:rPr lang="en-GB" sz="1200" dirty="0">
                <a:solidFill>
                  <a:schemeClr val="bg1"/>
                </a:solidFill>
              </a:rPr>
              <a:t> CMG </a:t>
            </a:r>
            <a:r>
              <a:rPr lang="en-GB" sz="1200" dirty="0" err="1">
                <a:solidFill>
                  <a:schemeClr val="bg1"/>
                </a:solidFill>
              </a:rPr>
              <a:t>ParagonHousefires</a:t>
            </a:r>
            <a:r>
              <a:rPr lang="en-GB" sz="1200" dirty="0">
                <a:solidFill>
                  <a:schemeClr val="bg1"/>
                </a:solidFill>
              </a:rPr>
              <a:t> </a:t>
            </a:r>
            <a:r>
              <a:rPr lang="en-GB" sz="1200" dirty="0" err="1">
                <a:solidFill>
                  <a:schemeClr val="bg1"/>
                </a:solidFill>
              </a:rPr>
              <a:t>SoundsWriter's</a:t>
            </a:r>
            <a:r>
              <a:rPr lang="en-GB" sz="1200" dirty="0">
                <a:solidFill>
                  <a:schemeClr val="bg1"/>
                </a:solidFill>
              </a:rPr>
              <a:t> Roof </a:t>
            </a:r>
            <a:r>
              <a:rPr lang="en-GB" sz="1200" dirty="0" err="1">
                <a:solidFill>
                  <a:schemeClr val="bg1"/>
                </a:solidFill>
              </a:rPr>
              <a:t>PublishingMusic</a:t>
            </a:r>
            <a:r>
              <a:rPr lang="en-GB" sz="1200" dirty="0">
                <a:solidFill>
                  <a:schemeClr val="bg1"/>
                </a:solidFill>
              </a:rPr>
              <a:t> by Elevation Worship Publishing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Note: Reproduction of this sheet music requires a CCLI Music Reproduction Licence. Please report all copies.</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517750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Let everything that has breath</a:t>
            </a:r>
          </a:p>
          <a:p>
            <a:r>
              <a:rPr lang="en-GB" sz="4000" dirty="0">
                <a:solidFill>
                  <a:schemeClr val="bg1"/>
                </a:solidFill>
              </a:rPr>
              <a:t>Praise the Lord</a:t>
            </a:r>
          </a:p>
          <a:p>
            <a:r>
              <a:rPr lang="en-GB" sz="4000" dirty="0">
                <a:solidFill>
                  <a:schemeClr val="bg1"/>
                </a:solidFill>
              </a:rPr>
              <a:t>Praise the Lord</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1/12</a:t>
            </a:r>
          </a:p>
        </p:txBody>
      </p:sp>
    </p:spTree>
    <p:extLst>
      <p:ext uri="{BB962C8B-B14F-4D97-AF65-F5344CB8AC3E}">
        <p14:creationId xmlns:p14="http://schemas.microsoft.com/office/powerpoint/2010/main" val="1310693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I’ll praise in the valley</a:t>
            </a:r>
          </a:p>
          <a:p>
            <a:r>
              <a:rPr lang="en-GB" sz="4000" dirty="0">
                <a:solidFill>
                  <a:schemeClr val="bg1"/>
                </a:solidFill>
              </a:rPr>
              <a:t>Praise on the mountain</a:t>
            </a:r>
          </a:p>
          <a:p>
            <a:r>
              <a:rPr lang="en-GB" sz="4000" dirty="0">
                <a:solidFill>
                  <a:schemeClr val="bg1"/>
                </a:solidFill>
              </a:rPr>
              <a:t>I’ll praise when I’m sure</a:t>
            </a:r>
          </a:p>
          <a:p>
            <a:r>
              <a:rPr lang="en-GB" sz="4000" dirty="0">
                <a:solidFill>
                  <a:schemeClr val="bg1"/>
                </a:solidFill>
              </a:rPr>
              <a:t>Praise when I’m doubting</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2/12</a:t>
            </a:r>
          </a:p>
        </p:txBody>
      </p:sp>
    </p:spTree>
    <p:extLst>
      <p:ext uri="{BB962C8B-B14F-4D97-AF65-F5344CB8AC3E}">
        <p14:creationId xmlns:p14="http://schemas.microsoft.com/office/powerpoint/2010/main" val="1180271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I’ll praise when outnumbered</a:t>
            </a:r>
          </a:p>
          <a:p>
            <a:r>
              <a:rPr lang="en-GB" sz="4000" dirty="0">
                <a:solidFill>
                  <a:schemeClr val="bg1"/>
                </a:solidFill>
              </a:rPr>
              <a:t>Praise when surrounded</a:t>
            </a:r>
          </a:p>
          <a:p>
            <a:r>
              <a:rPr lang="en-GB" sz="4000" dirty="0" err="1">
                <a:solidFill>
                  <a:schemeClr val="bg1"/>
                </a:solidFill>
              </a:rPr>
              <a:t>'Cause</a:t>
            </a:r>
            <a:r>
              <a:rPr lang="en-GB" sz="4000" dirty="0">
                <a:solidFill>
                  <a:schemeClr val="bg1"/>
                </a:solidFill>
              </a:rPr>
              <a:t> praise is the water</a:t>
            </a:r>
          </a:p>
          <a:p>
            <a:r>
              <a:rPr lang="en-GB" sz="4000" dirty="0">
                <a:solidFill>
                  <a:schemeClr val="bg1"/>
                </a:solidFill>
              </a:rPr>
              <a:t>My enemies drown in</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3/12</a:t>
            </a:r>
          </a:p>
        </p:txBody>
      </p:sp>
    </p:spTree>
    <p:extLst>
      <p:ext uri="{BB962C8B-B14F-4D97-AF65-F5344CB8AC3E}">
        <p14:creationId xmlns:p14="http://schemas.microsoft.com/office/powerpoint/2010/main" val="2098658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As long as I’m breathing</a:t>
            </a:r>
          </a:p>
          <a:p>
            <a:r>
              <a:rPr lang="en-GB" sz="4000" dirty="0">
                <a:solidFill>
                  <a:schemeClr val="bg1"/>
                </a:solidFill>
              </a:rPr>
              <a:t>I’ve got a reason to</a:t>
            </a:r>
            <a:br>
              <a:rPr lang="en-GB" sz="4000" dirty="0">
                <a:solidFill>
                  <a:schemeClr val="bg1"/>
                </a:solidFill>
              </a:rPr>
            </a:br>
            <a:br>
              <a:rPr lang="en-GB" sz="4000" dirty="0">
                <a:solidFill>
                  <a:schemeClr val="bg1"/>
                </a:solidFill>
              </a:rPr>
            </a:br>
            <a:r>
              <a:rPr lang="en-GB" sz="4000" dirty="0">
                <a:solidFill>
                  <a:schemeClr val="bg1"/>
                </a:solidFill>
              </a:rPr>
              <a:t>Praise the Lord oh my soul</a:t>
            </a:r>
          </a:p>
          <a:p>
            <a:r>
              <a:rPr lang="en-GB" sz="4000" dirty="0">
                <a:solidFill>
                  <a:schemeClr val="bg1"/>
                </a:solidFill>
              </a:rPr>
              <a:t>Praise the Lord oh my soul</a:t>
            </a:r>
          </a:p>
          <a:p>
            <a:endParaRPr lang="en-GB" sz="4000" dirty="0">
              <a:solidFill>
                <a:schemeClr val="bg1"/>
              </a:solidFill>
            </a:endParaRP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4/12</a:t>
            </a:r>
          </a:p>
        </p:txBody>
      </p:sp>
    </p:spTree>
    <p:extLst>
      <p:ext uri="{BB962C8B-B14F-4D97-AF65-F5344CB8AC3E}">
        <p14:creationId xmlns:p14="http://schemas.microsoft.com/office/powerpoint/2010/main" val="3380299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I’ll praise when I feel it</a:t>
            </a:r>
          </a:p>
          <a:p>
            <a:r>
              <a:rPr lang="en-GB" sz="4000" dirty="0">
                <a:solidFill>
                  <a:schemeClr val="bg1"/>
                </a:solidFill>
              </a:rPr>
              <a:t>And I’ll praise when I don’t</a:t>
            </a:r>
          </a:p>
          <a:p>
            <a:r>
              <a:rPr lang="en-GB" sz="4000" dirty="0">
                <a:solidFill>
                  <a:schemeClr val="bg1"/>
                </a:solidFill>
              </a:rPr>
              <a:t>I’ll praise </a:t>
            </a:r>
            <a:r>
              <a:rPr lang="en-GB" sz="4000" dirty="0" err="1">
                <a:solidFill>
                  <a:schemeClr val="bg1"/>
                </a:solidFill>
              </a:rPr>
              <a:t>'cause</a:t>
            </a:r>
            <a:r>
              <a:rPr lang="en-GB" sz="4000" dirty="0">
                <a:solidFill>
                  <a:schemeClr val="bg1"/>
                </a:solidFill>
              </a:rPr>
              <a:t> I know</a:t>
            </a:r>
          </a:p>
          <a:p>
            <a:r>
              <a:rPr lang="en-GB" sz="4000" dirty="0">
                <a:solidFill>
                  <a:schemeClr val="bg1"/>
                </a:solidFill>
              </a:rPr>
              <a:t>You’re still in control</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5/12</a:t>
            </a:r>
          </a:p>
        </p:txBody>
      </p:sp>
    </p:spTree>
    <p:extLst>
      <p:ext uri="{BB962C8B-B14F-4D97-AF65-F5344CB8AC3E}">
        <p14:creationId xmlns:p14="http://schemas.microsoft.com/office/powerpoint/2010/main" val="1493042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err="1">
                <a:solidFill>
                  <a:schemeClr val="bg1"/>
                </a:solidFill>
              </a:rPr>
              <a:t>'Cause</a:t>
            </a:r>
            <a:r>
              <a:rPr lang="en-GB" sz="4000" dirty="0">
                <a:solidFill>
                  <a:schemeClr val="bg1"/>
                </a:solidFill>
              </a:rPr>
              <a:t> my praise is a weapon</a:t>
            </a:r>
          </a:p>
          <a:p>
            <a:r>
              <a:rPr lang="en-GB" sz="4000" dirty="0">
                <a:solidFill>
                  <a:schemeClr val="bg1"/>
                </a:solidFill>
              </a:rPr>
              <a:t>It’s more than a sound</a:t>
            </a:r>
          </a:p>
          <a:p>
            <a:r>
              <a:rPr lang="en-GB" sz="4000" dirty="0">
                <a:solidFill>
                  <a:schemeClr val="bg1"/>
                </a:solidFill>
              </a:rPr>
              <a:t>My praise is the shout</a:t>
            </a:r>
          </a:p>
          <a:p>
            <a:r>
              <a:rPr lang="en-GB" sz="4000" dirty="0">
                <a:solidFill>
                  <a:schemeClr val="bg1"/>
                </a:solidFill>
              </a:rPr>
              <a:t>That brings Jericho down</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6/12</a:t>
            </a:r>
          </a:p>
        </p:txBody>
      </p:sp>
    </p:spTree>
    <p:extLst>
      <p:ext uri="{BB962C8B-B14F-4D97-AF65-F5344CB8AC3E}">
        <p14:creationId xmlns:p14="http://schemas.microsoft.com/office/powerpoint/2010/main" val="2143340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endParaRPr lang="en-GB" sz="5400" b="0" i="0" dirty="0">
              <a:solidFill>
                <a:schemeClr val="bg1"/>
              </a:solidFill>
              <a:effectLst/>
              <a:latin typeface="akagi_probook"/>
            </a:endParaRPr>
          </a:p>
          <a:p>
            <a:r>
              <a:rPr lang="en-GB" sz="6600" b="0" i="0" dirty="0">
                <a:solidFill>
                  <a:srgbClr val="00A3E0"/>
                </a:solidFill>
                <a:effectLst/>
                <a:latin typeface="akagi_probook"/>
              </a:rPr>
              <a:t>Thanksgiving</a:t>
            </a:r>
          </a:p>
          <a:p>
            <a:br>
              <a:rPr lang="en-GB" sz="900" b="0" i="0" dirty="0">
                <a:solidFill>
                  <a:srgbClr val="717171"/>
                </a:solidFill>
                <a:effectLst/>
                <a:latin typeface="akagi_probook"/>
              </a:rPr>
            </a:br>
            <a:r>
              <a:rPr lang="en-GB" sz="900" b="0" i="0" dirty="0">
                <a:solidFill>
                  <a:srgbClr val="717171"/>
                </a:solidFill>
                <a:effectLst/>
                <a:latin typeface="akagi_probook"/>
              </a:rPr>
              <a:t>CCLI Song # 7199589</a:t>
            </a:r>
          </a:p>
          <a:p>
            <a:r>
              <a:rPr lang="en-GB" sz="900" b="0" i="0" dirty="0">
                <a:solidFill>
                  <a:srgbClr val="717171"/>
                </a:solidFill>
                <a:effectLst/>
                <a:latin typeface="akagi_probook"/>
              </a:rPr>
              <a:t>Nick Herbert | Taku </a:t>
            </a:r>
            <a:r>
              <a:rPr lang="en-GB" sz="900" b="0" i="0" dirty="0" err="1">
                <a:solidFill>
                  <a:srgbClr val="717171"/>
                </a:solidFill>
                <a:effectLst/>
                <a:latin typeface="akagi_probook"/>
              </a:rPr>
              <a:t>Mudere</a:t>
            </a:r>
            <a:r>
              <a:rPr lang="en-GB" sz="900" b="0" i="0" dirty="0">
                <a:solidFill>
                  <a:srgbClr val="717171"/>
                </a:solidFill>
                <a:effectLst/>
                <a:latin typeface="akagi_probook"/>
              </a:rPr>
              <a:t> | Zo </a:t>
            </a:r>
            <a:r>
              <a:rPr lang="en-GB" sz="900" b="0" i="0" dirty="0" err="1">
                <a:solidFill>
                  <a:srgbClr val="717171"/>
                </a:solidFill>
                <a:effectLst/>
                <a:latin typeface="akagi_probook"/>
              </a:rPr>
              <a:t>Chilengwe</a:t>
            </a:r>
            <a:endParaRPr lang="en-GB" sz="900" b="0" i="0" dirty="0">
              <a:solidFill>
                <a:srgbClr val="717171"/>
              </a:solidFill>
              <a:effectLst/>
              <a:latin typeface="akagi_probook"/>
            </a:endParaRPr>
          </a:p>
          <a:p>
            <a:r>
              <a:rPr lang="en-GB" sz="900" b="0" i="0" dirty="0">
                <a:solidFill>
                  <a:srgbClr val="717171"/>
                </a:solidFill>
                <a:effectLst/>
                <a:latin typeface="akagi_probook"/>
              </a:rPr>
              <a:t>© Capitol CMG Genesis; Safe and Sound Music; Remaining portion is unaffiliated</a:t>
            </a:r>
          </a:p>
          <a:p>
            <a:r>
              <a:rPr lang="en-GB" sz="900" b="0" i="0" dirty="0">
                <a:solidFill>
                  <a:srgbClr val="717171"/>
                </a:solidFill>
                <a:effectLst/>
                <a:latin typeface="akagi_probook"/>
              </a:rPr>
              <a:t>For use solely with the </a:t>
            </a:r>
            <a:r>
              <a:rPr lang="en-GB" sz="900" b="0" i="0" dirty="0" err="1">
                <a:solidFill>
                  <a:srgbClr val="717171"/>
                </a:solidFill>
                <a:effectLst/>
                <a:latin typeface="akagi_probook"/>
              </a:rPr>
              <a:t>SongSelect</a:t>
            </a:r>
            <a:r>
              <a:rPr lang="en-GB" sz="900" b="0" i="0" dirty="0">
                <a:solidFill>
                  <a:srgbClr val="717171"/>
                </a:solidFill>
                <a:effectLst/>
                <a:latin typeface="akagi_probook"/>
              </a:rPr>
              <a:t>® Terms of Use. All rights reserved. www.ccli.com</a:t>
            </a:r>
          </a:p>
          <a:p>
            <a:r>
              <a:rPr lang="en-GB" sz="900" b="0" i="0" dirty="0">
                <a:solidFill>
                  <a:srgbClr val="717171"/>
                </a:solidFill>
                <a:effectLst/>
                <a:latin typeface="akagi_probook"/>
              </a:rPr>
              <a:t>CCLI Licence No. 33265</a:t>
            </a:r>
          </a:p>
          <a:p>
            <a:endParaRPr lang="en-GB" sz="1200" dirty="0">
              <a:solidFill>
                <a:schemeClr val="bg1"/>
              </a:solidFill>
            </a:endParaRPr>
          </a:p>
        </p:txBody>
      </p:sp>
    </p:spTree>
    <p:extLst>
      <p:ext uri="{BB962C8B-B14F-4D97-AF65-F5344CB8AC3E}">
        <p14:creationId xmlns:p14="http://schemas.microsoft.com/office/powerpoint/2010/main" val="2186274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As long as I’m breathing</a:t>
            </a:r>
          </a:p>
          <a:p>
            <a:r>
              <a:rPr lang="en-GB" sz="4000" dirty="0">
                <a:solidFill>
                  <a:schemeClr val="bg1"/>
                </a:solidFill>
              </a:rPr>
              <a:t>I’ve got a reason to</a:t>
            </a:r>
            <a:br>
              <a:rPr lang="en-GB" sz="4000" dirty="0">
                <a:solidFill>
                  <a:schemeClr val="bg1"/>
                </a:solidFill>
              </a:rPr>
            </a:br>
            <a:br>
              <a:rPr lang="en-GB" sz="4000" dirty="0">
                <a:solidFill>
                  <a:schemeClr val="bg1"/>
                </a:solidFill>
              </a:rPr>
            </a:br>
            <a:r>
              <a:rPr lang="en-GB" sz="4000" dirty="0">
                <a:solidFill>
                  <a:schemeClr val="bg1"/>
                </a:solidFill>
              </a:rPr>
              <a:t>Praise the Lord oh my soul</a:t>
            </a:r>
          </a:p>
          <a:p>
            <a:r>
              <a:rPr lang="en-GB" sz="4000" dirty="0">
                <a:solidFill>
                  <a:schemeClr val="bg1"/>
                </a:solidFill>
              </a:rPr>
              <a:t>Praise the Lord oh my soul</a:t>
            </a:r>
          </a:p>
          <a:p>
            <a:endParaRPr lang="en-GB" sz="4000" dirty="0">
              <a:solidFill>
                <a:schemeClr val="bg1"/>
              </a:solidFill>
            </a:endParaRP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7/12</a:t>
            </a:r>
          </a:p>
        </p:txBody>
      </p:sp>
    </p:spTree>
    <p:extLst>
      <p:ext uri="{BB962C8B-B14F-4D97-AF65-F5344CB8AC3E}">
        <p14:creationId xmlns:p14="http://schemas.microsoft.com/office/powerpoint/2010/main" val="2606885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 won’t be quiet</a:t>
            </a:r>
          </a:p>
          <a:p>
            <a:r>
              <a:rPr lang="en-GB" sz="4000" dirty="0">
                <a:solidFill>
                  <a:schemeClr val="bg1"/>
                </a:solidFill>
              </a:rPr>
              <a:t>My God is alive</a:t>
            </a:r>
          </a:p>
          <a:p>
            <a:r>
              <a:rPr lang="en-GB" sz="4000" dirty="0">
                <a:solidFill>
                  <a:schemeClr val="bg1"/>
                </a:solidFill>
              </a:rPr>
              <a:t>How could I keep it inside</a:t>
            </a:r>
          </a:p>
          <a:p>
            <a:r>
              <a:rPr lang="en-GB" sz="4000" dirty="0">
                <a:solidFill>
                  <a:schemeClr val="bg1"/>
                </a:solidFill>
              </a:rPr>
              <a:t>Praise the Lord oh my soul</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8/12</a:t>
            </a:r>
          </a:p>
        </p:txBody>
      </p:sp>
    </p:spTree>
    <p:extLst>
      <p:ext uri="{BB962C8B-B14F-4D97-AF65-F5344CB8AC3E}">
        <p14:creationId xmlns:p14="http://schemas.microsoft.com/office/powerpoint/2010/main" val="612916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I’ll praise </a:t>
            </a:r>
            <a:r>
              <a:rPr lang="en-GB" sz="4000" dirty="0" err="1">
                <a:solidFill>
                  <a:schemeClr val="bg1"/>
                </a:solidFill>
              </a:rPr>
              <a:t>'cause</a:t>
            </a:r>
            <a:r>
              <a:rPr lang="en-GB" sz="4000" dirty="0">
                <a:solidFill>
                  <a:schemeClr val="bg1"/>
                </a:solidFill>
              </a:rPr>
              <a:t> You’re sovereign</a:t>
            </a:r>
          </a:p>
          <a:p>
            <a:r>
              <a:rPr lang="en-GB" sz="4000" dirty="0">
                <a:solidFill>
                  <a:schemeClr val="bg1"/>
                </a:solidFill>
              </a:rPr>
              <a:t>Praise </a:t>
            </a:r>
            <a:r>
              <a:rPr lang="en-GB" sz="4000" dirty="0" err="1">
                <a:solidFill>
                  <a:schemeClr val="bg1"/>
                </a:solidFill>
              </a:rPr>
              <a:t>'cause</a:t>
            </a:r>
            <a:r>
              <a:rPr lang="en-GB" sz="4000" dirty="0">
                <a:solidFill>
                  <a:schemeClr val="bg1"/>
                </a:solidFill>
              </a:rPr>
              <a:t> You reign</a:t>
            </a:r>
          </a:p>
          <a:p>
            <a:r>
              <a:rPr lang="en-GB" sz="4000" dirty="0">
                <a:solidFill>
                  <a:schemeClr val="bg1"/>
                </a:solidFill>
              </a:rPr>
              <a:t>Praise </a:t>
            </a:r>
            <a:r>
              <a:rPr lang="en-GB" sz="4000" dirty="0" err="1">
                <a:solidFill>
                  <a:schemeClr val="bg1"/>
                </a:solidFill>
              </a:rPr>
              <a:t>'cause</a:t>
            </a:r>
            <a:r>
              <a:rPr lang="en-GB" sz="4000" dirty="0">
                <a:solidFill>
                  <a:schemeClr val="bg1"/>
                </a:solidFill>
              </a:rPr>
              <a:t> You rose and defeated the grave</a:t>
            </a:r>
          </a:p>
          <a:p>
            <a:r>
              <a:rPr lang="en-GB" sz="4000" dirty="0">
                <a:solidFill>
                  <a:schemeClr val="bg1"/>
                </a:solidFill>
              </a:rPr>
              <a:t>I’ll praise </a:t>
            </a:r>
            <a:r>
              <a:rPr lang="en-GB" sz="4000" dirty="0" err="1">
                <a:solidFill>
                  <a:schemeClr val="bg1"/>
                </a:solidFill>
              </a:rPr>
              <a:t>'cause</a:t>
            </a:r>
            <a:r>
              <a:rPr lang="en-GB" sz="4000" dirty="0">
                <a:solidFill>
                  <a:schemeClr val="bg1"/>
                </a:solidFill>
              </a:rPr>
              <a:t> You’re faithful</a:t>
            </a:r>
          </a:p>
          <a:p>
            <a:r>
              <a:rPr lang="en-GB" sz="4000" dirty="0">
                <a:solidFill>
                  <a:schemeClr val="bg1"/>
                </a:solidFill>
              </a:rPr>
              <a:t>Praise </a:t>
            </a:r>
            <a:r>
              <a:rPr lang="en-GB" sz="4000" dirty="0" err="1">
                <a:solidFill>
                  <a:schemeClr val="bg1"/>
                </a:solidFill>
              </a:rPr>
              <a:t>'cause</a:t>
            </a:r>
            <a:r>
              <a:rPr lang="en-GB" sz="4000" dirty="0">
                <a:solidFill>
                  <a:schemeClr val="bg1"/>
                </a:solidFill>
              </a:rPr>
              <a:t> You’re true</a:t>
            </a:r>
          </a:p>
          <a:p>
            <a:r>
              <a:rPr lang="en-GB" sz="4000" dirty="0">
                <a:solidFill>
                  <a:schemeClr val="bg1"/>
                </a:solidFill>
              </a:rPr>
              <a:t>Praise </a:t>
            </a:r>
            <a:r>
              <a:rPr lang="en-GB" sz="4000" dirty="0" err="1">
                <a:solidFill>
                  <a:schemeClr val="bg1"/>
                </a:solidFill>
              </a:rPr>
              <a:t>'cause</a:t>
            </a:r>
            <a:r>
              <a:rPr lang="en-GB" sz="4000" dirty="0">
                <a:solidFill>
                  <a:schemeClr val="bg1"/>
                </a:solidFill>
              </a:rPr>
              <a:t> there’s nobody greater than You</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9/12</a:t>
            </a:r>
          </a:p>
        </p:txBody>
      </p:sp>
    </p:spTree>
    <p:extLst>
      <p:ext uri="{BB962C8B-B14F-4D97-AF65-F5344CB8AC3E}">
        <p14:creationId xmlns:p14="http://schemas.microsoft.com/office/powerpoint/2010/main" val="2717275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Praise the Lord oh my soul</a:t>
            </a:r>
          </a:p>
          <a:p>
            <a:r>
              <a:rPr lang="en-GB" sz="4000" dirty="0">
                <a:solidFill>
                  <a:schemeClr val="bg1"/>
                </a:solidFill>
              </a:rPr>
              <a:t>Praise the Lord oh my soul</a:t>
            </a:r>
          </a:p>
          <a:p>
            <a:r>
              <a:rPr lang="en-GB" sz="4000" dirty="0">
                <a:solidFill>
                  <a:schemeClr val="bg1"/>
                </a:solidFill>
              </a:rPr>
              <a:t>Praise the Lord oh my soul</a:t>
            </a:r>
          </a:p>
          <a:p>
            <a:r>
              <a:rPr lang="en-GB" sz="4000" dirty="0">
                <a:solidFill>
                  <a:schemeClr val="bg1"/>
                </a:solidFill>
              </a:rPr>
              <a:t>Praise the Lord oh my soul</a:t>
            </a:r>
          </a:p>
          <a:p>
            <a:r>
              <a:rPr lang="en-GB" sz="4000" dirty="0">
                <a:solidFill>
                  <a:schemeClr val="bg1"/>
                </a:solidFill>
              </a:rPr>
              <a:t>I won’t be quiet</a:t>
            </a:r>
          </a:p>
          <a:p>
            <a:r>
              <a:rPr lang="en-GB" sz="4000" dirty="0">
                <a:solidFill>
                  <a:schemeClr val="bg1"/>
                </a:solidFill>
              </a:rPr>
              <a:t>My God is alive</a:t>
            </a:r>
          </a:p>
          <a:p>
            <a:r>
              <a:rPr lang="en-GB" sz="4000" dirty="0">
                <a:solidFill>
                  <a:schemeClr val="bg1"/>
                </a:solidFill>
              </a:rPr>
              <a:t>How could I keep it inside</a:t>
            </a:r>
          </a:p>
        </p:txBody>
      </p:sp>
      <p:sp>
        <p:nvSpPr>
          <p:cNvPr id="4" name="TextBox 3"/>
          <p:cNvSpPr txBox="1"/>
          <p:nvPr/>
        </p:nvSpPr>
        <p:spPr>
          <a:xfrm>
            <a:off x="8236995" y="0"/>
            <a:ext cx="939681" cy="461665"/>
          </a:xfrm>
          <a:prstGeom prst="rect">
            <a:avLst/>
          </a:prstGeom>
          <a:noFill/>
        </p:spPr>
        <p:txBody>
          <a:bodyPr wrap="none" rtlCol="0">
            <a:spAutoFit/>
          </a:bodyPr>
          <a:lstStyle/>
          <a:p>
            <a:r>
              <a:rPr lang="en-GB" sz="2400" b="1" dirty="0">
                <a:solidFill>
                  <a:schemeClr val="bg1"/>
                </a:solidFill>
              </a:rPr>
              <a:t>10/12</a:t>
            </a:r>
          </a:p>
        </p:txBody>
      </p:sp>
    </p:spTree>
    <p:extLst>
      <p:ext uri="{BB962C8B-B14F-4D97-AF65-F5344CB8AC3E}">
        <p14:creationId xmlns:p14="http://schemas.microsoft.com/office/powerpoint/2010/main" val="39284563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I won’t be quiet</a:t>
            </a:r>
          </a:p>
          <a:p>
            <a:r>
              <a:rPr lang="en-GB" sz="4000" dirty="0">
                <a:solidFill>
                  <a:schemeClr val="bg1"/>
                </a:solidFill>
              </a:rPr>
              <a:t>My God is alive</a:t>
            </a:r>
          </a:p>
          <a:p>
            <a:r>
              <a:rPr lang="en-GB" sz="4000" dirty="0">
                <a:solidFill>
                  <a:schemeClr val="bg1"/>
                </a:solidFill>
              </a:rPr>
              <a:t>How could I keep it inside</a:t>
            </a:r>
          </a:p>
          <a:p>
            <a:r>
              <a:rPr lang="en-GB" sz="4000" dirty="0">
                <a:solidFill>
                  <a:schemeClr val="bg1"/>
                </a:solidFill>
              </a:rPr>
              <a:t>I won’t be quiet</a:t>
            </a:r>
          </a:p>
          <a:p>
            <a:r>
              <a:rPr lang="en-GB" sz="4000" dirty="0">
                <a:solidFill>
                  <a:schemeClr val="bg1"/>
                </a:solidFill>
              </a:rPr>
              <a:t>My God is alive</a:t>
            </a:r>
          </a:p>
          <a:p>
            <a:r>
              <a:rPr lang="en-GB" sz="4000" dirty="0">
                <a:solidFill>
                  <a:schemeClr val="bg1"/>
                </a:solidFill>
              </a:rPr>
              <a:t>How could I keep it inside</a:t>
            </a:r>
          </a:p>
          <a:p>
            <a:r>
              <a:rPr lang="en-GB" sz="4000" dirty="0">
                <a:solidFill>
                  <a:schemeClr val="bg1"/>
                </a:solidFill>
              </a:rPr>
              <a:t>Praise the Lord oh my soul</a:t>
            </a:r>
          </a:p>
        </p:txBody>
      </p:sp>
      <p:sp>
        <p:nvSpPr>
          <p:cNvPr id="4" name="TextBox 3"/>
          <p:cNvSpPr txBox="1"/>
          <p:nvPr/>
        </p:nvSpPr>
        <p:spPr>
          <a:xfrm>
            <a:off x="8135391" y="0"/>
            <a:ext cx="1008609" cy="461665"/>
          </a:xfrm>
          <a:prstGeom prst="rect">
            <a:avLst/>
          </a:prstGeom>
          <a:noFill/>
        </p:spPr>
        <p:txBody>
          <a:bodyPr wrap="none" rtlCol="0">
            <a:spAutoFit/>
          </a:bodyPr>
          <a:lstStyle/>
          <a:p>
            <a:r>
              <a:rPr lang="en-GB" sz="2400" b="1" dirty="0">
                <a:solidFill>
                  <a:schemeClr val="bg1"/>
                </a:solidFill>
              </a:rPr>
              <a:t>1 1/12</a:t>
            </a:r>
          </a:p>
        </p:txBody>
      </p:sp>
    </p:spTree>
    <p:extLst>
      <p:ext uri="{BB962C8B-B14F-4D97-AF65-F5344CB8AC3E}">
        <p14:creationId xmlns:p14="http://schemas.microsoft.com/office/powerpoint/2010/main" val="31471700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Let everything that has breath</a:t>
            </a:r>
          </a:p>
          <a:p>
            <a:r>
              <a:rPr lang="en-GB" sz="4000" dirty="0">
                <a:solidFill>
                  <a:schemeClr val="bg1"/>
                </a:solidFill>
              </a:rPr>
              <a:t>Praise the Lord</a:t>
            </a:r>
          </a:p>
          <a:p>
            <a:r>
              <a:rPr lang="en-GB" sz="4000" dirty="0">
                <a:solidFill>
                  <a:schemeClr val="bg1"/>
                </a:solidFill>
              </a:rPr>
              <a:t>Praise the Lord</a:t>
            </a:r>
          </a:p>
        </p:txBody>
      </p:sp>
      <p:sp>
        <p:nvSpPr>
          <p:cNvPr id="4" name="TextBox 3"/>
          <p:cNvSpPr txBox="1"/>
          <p:nvPr/>
        </p:nvSpPr>
        <p:spPr>
          <a:xfrm>
            <a:off x="8244408" y="0"/>
            <a:ext cx="939681" cy="461665"/>
          </a:xfrm>
          <a:prstGeom prst="rect">
            <a:avLst/>
          </a:prstGeom>
          <a:noFill/>
        </p:spPr>
        <p:txBody>
          <a:bodyPr wrap="none" rtlCol="0">
            <a:spAutoFit/>
          </a:bodyPr>
          <a:lstStyle/>
          <a:p>
            <a:r>
              <a:rPr lang="en-GB" sz="2400" b="1" dirty="0">
                <a:solidFill>
                  <a:schemeClr val="bg1"/>
                </a:solidFill>
              </a:rPr>
              <a:t>12/12</a:t>
            </a:r>
          </a:p>
        </p:txBody>
      </p:sp>
    </p:spTree>
    <p:extLst>
      <p:ext uri="{BB962C8B-B14F-4D97-AF65-F5344CB8AC3E}">
        <p14:creationId xmlns:p14="http://schemas.microsoft.com/office/powerpoint/2010/main" val="1875185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0D405-A673-98B0-2A90-941F54D01D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4A2313-F7B9-33C1-6128-D7251810FB60}"/>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18BED3C-0D2A-7269-76DA-4DCEE5AE1D0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CF08DAC4-09A4-35E3-DC09-128FF55C7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5275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chemeClr val="bg1"/>
                </a:solidFill>
                <a:effectLst/>
                <a:latin typeface="akagi_probook"/>
              </a:rPr>
              <a:t>Gratitude</a:t>
            </a:r>
          </a:p>
          <a:p>
            <a:br>
              <a:rPr lang="en-GB" sz="1200" dirty="0">
                <a:solidFill>
                  <a:schemeClr val="bg1"/>
                </a:solidFill>
              </a:rPr>
            </a:br>
            <a:br>
              <a:rPr lang="en-GB" sz="1200" dirty="0">
                <a:solidFill>
                  <a:schemeClr val="bg1"/>
                </a:solidFill>
              </a:rPr>
            </a:br>
            <a:r>
              <a:rPr lang="en-GB" sz="1200" dirty="0">
                <a:solidFill>
                  <a:schemeClr val="bg1"/>
                </a:solidFill>
              </a:rPr>
              <a:t>CCLI Song # 7158417</a:t>
            </a:r>
          </a:p>
          <a:p>
            <a:r>
              <a:rPr lang="en-GB" sz="1200" dirty="0">
                <a:solidFill>
                  <a:schemeClr val="bg1"/>
                </a:solidFill>
              </a:rPr>
              <a:t>Benjamin Hastings | Brandon Lake | Dante Bowe</a:t>
            </a:r>
          </a:p>
          <a:p>
            <a:r>
              <a:rPr lang="en-GB" sz="1200" dirty="0">
                <a:solidFill>
                  <a:schemeClr val="bg1"/>
                </a:solidFill>
              </a:rPr>
              <a:t>© 2019 SHOUT! Music Publishing Australia; Bethel Music Publishing; Bethel Worship Publishing; Brandon Lake Music; Maverick City Publishing; Maverick City Publishing Worldwide</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r>
              <a:rPr lang="en-GB" sz="1200" dirty="0">
                <a:solidFill>
                  <a:schemeClr val="bg1"/>
                </a:solidFill>
              </a:rPr>
              <a:t>CCLI Licence No. 33265</a:t>
            </a:r>
          </a:p>
        </p:txBody>
      </p:sp>
    </p:spTree>
    <p:extLst>
      <p:ext uri="{BB962C8B-B14F-4D97-AF65-F5344CB8AC3E}">
        <p14:creationId xmlns:p14="http://schemas.microsoft.com/office/powerpoint/2010/main" val="35093275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692696"/>
            <a:ext cx="8640960" cy="6480720"/>
          </a:xfrm>
        </p:spPr>
        <p:txBody>
          <a:bodyPr>
            <a:noAutofit/>
          </a:bodyPr>
          <a:lstStyle/>
          <a:p>
            <a:r>
              <a:rPr lang="en-GB" sz="3600" dirty="0">
                <a:solidFill>
                  <a:schemeClr val="bg1"/>
                </a:solidFill>
              </a:rPr>
              <a:t>All my words fall short</a:t>
            </a:r>
          </a:p>
          <a:p>
            <a:r>
              <a:rPr lang="en-GB" sz="3600" dirty="0">
                <a:solidFill>
                  <a:schemeClr val="bg1"/>
                </a:solidFill>
              </a:rPr>
              <a:t>I got nothing new</a:t>
            </a:r>
          </a:p>
          <a:p>
            <a:r>
              <a:rPr lang="en-GB" sz="3600" dirty="0">
                <a:solidFill>
                  <a:schemeClr val="bg1"/>
                </a:solidFill>
              </a:rPr>
              <a:t>How could I express</a:t>
            </a:r>
          </a:p>
          <a:p>
            <a:r>
              <a:rPr lang="en-GB" sz="3600" dirty="0">
                <a:solidFill>
                  <a:schemeClr val="bg1"/>
                </a:solidFill>
              </a:rPr>
              <a:t>All my gratitude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extLst>
      <p:ext uri="{BB962C8B-B14F-4D97-AF65-F5344CB8AC3E}">
        <p14:creationId xmlns:p14="http://schemas.microsoft.com/office/powerpoint/2010/main" val="32816512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EC8F8A-F203-66AA-C771-A4094991F28B}"/>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CA555053-BB89-2D69-D1CC-9D577B2B0366}"/>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I could sing these songs</a:t>
            </a:r>
          </a:p>
          <a:p>
            <a:r>
              <a:rPr lang="en-GB" sz="3600" dirty="0">
                <a:solidFill>
                  <a:schemeClr val="bg1"/>
                </a:solidFill>
              </a:rPr>
              <a:t>As I often do</a:t>
            </a:r>
          </a:p>
          <a:p>
            <a:r>
              <a:rPr lang="en-GB" sz="3600" dirty="0">
                <a:solidFill>
                  <a:schemeClr val="bg1"/>
                </a:solidFill>
              </a:rPr>
              <a:t>But every song must end</a:t>
            </a:r>
          </a:p>
          <a:p>
            <a:r>
              <a:rPr lang="en-GB" sz="3600" dirty="0">
                <a:solidFill>
                  <a:schemeClr val="bg1"/>
                </a:solidFill>
              </a:rPr>
              <a:t>And You never do</a:t>
            </a:r>
          </a:p>
        </p:txBody>
      </p:sp>
      <p:sp>
        <p:nvSpPr>
          <p:cNvPr id="4" name="TextBox 3">
            <a:extLst>
              <a:ext uri="{FF2B5EF4-FFF2-40B4-BE49-F238E27FC236}">
                <a16:creationId xmlns:a16="http://schemas.microsoft.com/office/drawing/2014/main" id="{6E1274E6-EBDD-260E-8200-AFBDCE58FC66}"/>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extLst>
      <p:ext uri="{BB962C8B-B14F-4D97-AF65-F5344CB8AC3E}">
        <p14:creationId xmlns:p14="http://schemas.microsoft.com/office/powerpoint/2010/main" val="360514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8676" y="764704"/>
            <a:ext cx="8640960" cy="6480720"/>
          </a:xfrm>
        </p:spPr>
        <p:txBody>
          <a:bodyPr>
            <a:noAutofit/>
          </a:bodyPr>
          <a:lstStyle/>
          <a:p>
            <a:r>
              <a:rPr lang="en-GB" sz="3600" dirty="0">
                <a:solidFill>
                  <a:schemeClr val="bg1"/>
                </a:solidFill>
              </a:rPr>
              <a:t>Enter in (Enter in)</a:t>
            </a:r>
          </a:p>
          <a:p>
            <a:r>
              <a:rPr lang="en-GB" sz="3600" dirty="0">
                <a:solidFill>
                  <a:schemeClr val="bg1"/>
                </a:solidFill>
              </a:rPr>
              <a:t>His courts with praise (His courts with praise)</a:t>
            </a:r>
          </a:p>
          <a:p>
            <a:r>
              <a:rPr lang="en-GB" sz="3600" dirty="0">
                <a:solidFill>
                  <a:schemeClr val="bg1"/>
                </a:solidFill>
              </a:rPr>
              <a:t>For He is greatly (He is greatly)</a:t>
            </a:r>
          </a:p>
          <a:p>
            <a:r>
              <a:rPr lang="en-GB" sz="3600" dirty="0">
                <a:solidFill>
                  <a:schemeClr val="bg1"/>
                </a:solidFill>
              </a:rPr>
              <a:t>To be praised (To be praised)</a:t>
            </a:r>
          </a:p>
        </p:txBody>
      </p:sp>
      <p:sp>
        <p:nvSpPr>
          <p:cNvPr id="4" name="TextBox 3"/>
          <p:cNvSpPr txBox="1"/>
          <p:nvPr/>
        </p:nvSpPr>
        <p:spPr>
          <a:xfrm>
            <a:off x="8242024" y="0"/>
            <a:ext cx="784189" cy="461665"/>
          </a:xfrm>
          <a:prstGeom prst="rect">
            <a:avLst/>
          </a:prstGeom>
          <a:noFill/>
        </p:spPr>
        <p:txBody>
          <a:bodyPr wrap="none" rtlCol="0">
            <a:spAutoFit/>
          </a:bodyPr>
          <a:lstStyle/>
          <a:p>
            <a:r>
              <a:rPr lang="en-GB" sz="2400" b="1" dirty="0">
                <a:solidFill>
                  <a:schemeClr val="bg1"/>
                </a:solidFill>
              </a:rPr>
              <a:t>1/10</a:t>
            </a:r>
          </a:p>
        </p:txBody>
      </p:sp>
    </p:spTree>
    <p:extLst>
      <p:ext uri="{BB962C8B-B14F-4D97-AF65-F5344CB8AC3E}">
        <p14:creationId xmlns:p14="http://schemas.microsoft.com/office/powerpoint/2010/main" val="39541377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03FAAB-1106-B3AB-57F0-EC138E3DE2D5}"/>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794B3701-05BF-7A80-7158-15DEFDCE34AE}"/>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So I throw up my hands</a:t>
            </a:r>
          </a:p>
          <a:p>
            <a:r>
              <a:rPr lang="en-GB" sz="3600" dirty="0">
                <a:solidFill>
                  <a:schemeClr val="bg1"/>
                </a:solidFill>
              </a:rPr>
              <a:t>And praise You again and again</a:t>
            </a:r>
          </a:p>
          <a:p>
            <a:r>
              <a:rPr lang="en-GB" sz="3600" dirty="0" err="1">
                <a:solidFill>
                  <a:schemeClr val="bg1"/>
                </a:solidFill>
              </a:rPr>
              <a:t>‘Cause</a:t>
            </a:r>
            <a:r>
              <a:rPr lang="en-GB" sz="3600" dirty="0">
                <a:solidFill>
                  <a:schemeClr val="bg1"/>
                </a:solidFill>
              </a:rPr>
              <a:t> all that I have is a hallelujah </a:t>
            </a:r>
            <a:r>
              <a:rPr lang="en-GB" sz="3600" dirty="0" err="1">
                <a:solidFill>
                  <a:schemeClr val="bg1"/>
                </a:solidFill>
              </a:rPr>
              <a:t>hallelujah</a:t>
            </a:r>
            <a:endParaRPr lang="en-GB" sz="3600" dirty="0">
              <a:solidFill>
                <a:schemeClr val="bg1"/>
              </a:solidFill>
            </a:endParaRPr>
          </a:p>
          <a:p>
            <a:r>
              <a:rPr lang="en-GB" sz="3600" dirty="0">
                <a:solidFill>
                  <a:schemeClr val="bg1"/>
                </a:solidFill>
              </a:rPr>
              <a:t>And I know it’s not much</a:t>
            </a:r>
          </a:p>
          <a:p>
            <a:r>
              <a:rPr lang="en-GB" sz="3600" dirty="0">
                <a:solidFill>
                  <a:schemeClr val="bg1"/>
                </a:solidFill>
              </a:rPr>
              <a:t>But I’ve nothing else fit for a king</a:t>
            </a:r>
          </a:p>
          <a:p>
            <a:r>
              <a:rPr lang="en-GB" sz="3600" dirty="0">
                <a:solidFill>
                  <a:schemeClr val="bg1"/>
                </a:solidFill>
              </a:rPr>
              <a:t>Except for a heart singing hallelujah</a:t>
            </a:r>
          </a:p>
          <a:p>
            <a:r>
              <a:rPr lang="en-GB" sz="3600" dirty="0">
                <a:solidFill>
                  <a:schemeClr val="bg1"/>
                </a:solidFill>
              </a:rPr>
              <a:t>Hallelujah</a:t>
            </a:r>
          </a:p>
        </p:txBody>
      </p:sp>
      <p:sp>
        <p:nvSpPr>
          <p:cNvPr id="4" name="TextBox 3">
            <a:extLst>
              <a:ext uri="{FF2B5EF4-FFF2-40B4-BE49-F238E27FC236}">
                <a16:creationId xmlns:a16="http://schemas.microsoft.com/office/drawing/2014/main" id="{A8D47BBE-988B-DFA0-5273-15C462A018D1}"/>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extLst>
      <p:ext uri="{BB962C8B-B14F-4D97-AF65-F5344CB8AC3E}">
        <p14:creationId xmlns:p14="http://schemas.microsoft.com/office/powerpoint/2010/main" val="6205460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314BF2-480A-3FD9-0FFA-FDFC12295DC5}"/>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C8AC3E9-BE47-0B32-EB26-4B7985A42D0B}"/>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I’ve got one response</a:t>
            </a:r>
          </a:p>
          <a:p>
            <a:r>
              <a:rPr lang="en-GB" sz="3600" dirty="0">
                <a:solidFill>
                  <a:schemeClr val="bg1"/>
                </a:solidFill>
              </a:rPr>
              <a:t>I’ve got just one move</a:t>
            </a:r>
          </a:p>
          <a:p>
            <a:r>
              <a:rPr lang="en-GB" sz="3600" dirty="0">
                <a:solidFill>
                  <a:schemeClr val="bg1"/>
                </a:solidFill>
              </a:rPr>
              <a:t>With my arms stretched wide</a:t>
            </a:r>
          </a:p>
          <a:p>
            <a:r>
              <a:rPr lang="en-GB" sz="3600" dirty="0">
                <a:solidFill>
                  <a:schemeClr val="bg1"/>
                </a:solidFill>
              </a:rPr>
              <a:t>I will worship You</a:t>
            </a:r>
          </a:p>
        </p:txBody>
      </p:sp>
      <p:sp>
        <p:nvSpPr>
          <p:cNvPr id="4" name="TextBox 3">
            <a:extLst>
              <a:ext uri="{FF2B5EF4-FFF2-40B4-BE49-F238E27FC236}">
                <a16:creationId xmlns:a16="http://schemas.microsoft.com/office/drawing/2014/main" id="{B6D11804-03CD-FB97-752E-55E598F67F62}"/>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extLst>
      <p:ext uri="{BB962C8B-B14F-4D97-AF65-F5344CB8AC3E}">
        <p14:creationId xmlns:p14="http://schemas.microsoft.com/office/powerpoint/2010/main" val="8794964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026F1-5DFC-93D2-2BD1-CC85BD5C65F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5955E6D9-6F9C-BA1B-03FC-7377C9DA03A6}"/>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So I throw up my hands</a:t>
            </a:r>
          </a:p>
          <a:p>
            <a:r>
              <a:rPr lang="en-GB" sz="3600" dirty="0">
                <a:solidFill>
                  <a:schemeClr val="bg1"/>
                </a:solidFill>
              </a:rPr>
              <a:t>And praise You again and again</a:t>
            </a:r>
          </a:p>
          <a:p>
            <a:r>
              <a:rPr lang="en-GB" sz="3600" dirty="0" err="1">
                <a:solidFill>
                  <a:schemeClr val="bg1"/>
                </a:solidFill>
              </a:rPr>
              <a:t>‘Cause</a:t>
            </a:r>
            <a:r>
              <a:rPr lang="en-GB" sz="3600" dirty="0">
                <a:solidFill>
                  <a:schemeClr val="bg1"/>
                </a:solidFill>
              </a:rPr>
              <a:t> all that I have is a hallelujah </a:t>
            </a:r>
            <a:r>
              <a:rPr lang="en-GB" sz="3600" dirty="0" err="1">
                <a:solidFill>
                  <a:schemeClr val="bg1"/>
                </a:solidFill>
              </a:rPr>
              <a:t>hallelujah</a:t>
            </a:r>
            <a:endParaRPr lang="en-GB" sz="3600" dirty="0">
              <a:solidFill>
                <a:schemeClr val="bg1"/>
              </a:solidFill>
            </a:endParaRPr>
          </a:p>
          <a:p>
            <a:r>
              <a:rPr lang="en-GB" sz="3600" dirty="0">
                <a:solidFill>
                  <a:schemeClr val="bg1"/>
                </a:solidFill>
              </a:rPr>
              <a:t>And I know it’s not much</a:t>
            </a:r>
          </a:p>
          <a:p>
            <a:r>
              <a:rPr lang="en-GB" sz="3600" dirty="0">
                <a:solidFill>
                  <a:schemeClr val="bg1"/>
                </a:solidFill>
              </a:rPr>
              <a:t>But I’ve nothing else fit for a king</a:t>
            </a:r>
          </a:p>
          <a:p>
            <a:r>
              <a:rPr lang="en-GB" sz="3600" dirty="0">
                <a:solidFill>
                  <a:schemeClr val="bg1"/>
                </a:solidFill>
              </a:rPr>
              <a:t>Except for a heart singing hallelujah</a:t>
            </a:r>
          </a:p>
          <a:p>
            <a:r>
              <a:rPr lang="en-GB" sz="3600" dirty="0">
                <a:solidFill>
                  <a:schemeClr val="bg1"/>
                </a:solidFill>
              </a:rPr>
              <a:t>Hallelujah</a:t>
            </a:r>
          </a:p>
        </p:txBody>
      </p:sp>
      <p:sp>
        <p:nvSpPr>
          <p:cNvPr id="4" name="TextBox 3">
            <a:extLst>
              <a:ext uri="{FF2B5EF4-FFF2-40B4-BE49-F238E27FC236}">
                <a16:creationId xmlns:a16="http://schemas.microsoft.com/office/drawing/2014/main" id="{6B7E8187-BC25-AA07-FA14-D2883C882246}"/>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extLst>
      <p:ext uri="{BB962C8B-B14F-4D97-AF65-F5344CB8AC3E}">
        <p14:creationId xmlns:p14="http://schemas.microsoft.com/office/powerpoint/2010/main" val="20622801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7D0CE-B467-614E-1E6B-B2CE6AADA901}"/>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7992456-D825-78A2-9B7E-BC09717735B5}"/>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Come on my soul</a:t>
            </a:r>
          </a:p>
          <a:p>
            <a:r>
              <a:rPr lang="en-GB" sz="3600" dirty="0">
                <a:solidFill>
                  <a:schemeClr val="bg1"/>
                </a:solidFill>
              </a:rPr>
              <a:t>Oh don’t you get shy on me</a:t>
            </a:r>
          </a:p>
          <a:p>
            <a:r>
              <a:rPr lang="en-GB" sz="3600" dirty="0">
                <a:solidFill>
                  <a:schemeClr val="bg1"/>
                </a:solidFill>
              </a:rPr>
              <a:t>Lift up your song</a:t>
            </a:r>
          </a:p>
          <a:p>
            <a:r>
              <a:rPr lang="en-GB" sz="3600" dirty="0" err="1">
                <a:solidFill>
                  <a:schemeClr val="bg1"/>
                </a:solidFill>
              </a:rPr>
              <a:t>‘Cause</a:t>
            </a:r>
            <a:r>
              <a:rPr lang="en-GB" sz="3600" dirty="0">
                <a:solidFill>
                  <a:schemeClr val="bg1"/>
                </a:solidFill>
              </a:rPr>
              <a:t> you’ve got a lion inside of those lungs</a:t>
            </a:r>
          </a:p>
          <a:p>
            <a:r>
              <a:rPr lang="en-GB" sz="3600" dirty="0">
                <a:solidFill>
                  <a:schemeClr val="bg1"/>
                </a:solidFill>
              </a:rPr>
              <a:t>Get up and praise the Lord</a:t>
            </a:r>
            <a:br>
              <a:rPr lang="en-GB" sz="3600" dirty="0">
                <a:solidFill>
                  <a:schemeClr val="bg1"/>
                </a:solidFill>
              </a:rPr>
            </a:br>
            <a:br>
              <a:rPr lang="en-GB" sz="3600" dirty="0">
                <a:solidFill>
                  <a:schemeClr val="bg1"/>
                </a:solidFill>
              </a:rPr>
            </a:br>
            <a:r>
              <a:rPr lang="en-GB" sz="3600" dirty="0">
                <a:solidFill>
                  <a:schemeClr val="bg1"/>
                </a:solidFill>
              </a:rPr>
              <a:t>(REPEAT)</a:t>
            </a:r>
          </a:p>
        </p:txBody>
      </p:sp>
      <p:sp>
        <p:nvSpPr>
          <p:cNvPr id="4" name="TextBox 3">
            <a:extLst>
              <a:ext uri="{FF2B5EF4-FFF2-40B4-BE49-F238E27FC236}">
                <a16:creationId xmlns:a16="http://schemas.microsoft.com/office/drawing/2014/main" id="{F04C3C7E-8616-388B-AEC4-2B19CFE948BA}"/>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extLst>
      <p:ext uri="{BB962C8B-B14F-4D97-AF65-F5344CB8AC3E}">
        <p14:creationId xmlns:p14="http://schemas.microsoft.com/office/powerpoint/2010/main" val="38643369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73EF65-FD1F-0603-11C2-CB85F096027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DF0802AA-F053-D2EB-8125-AFD0EA65CC2D}"/>
              </a:ext>
            </a:extLst>
          </p:cNvPr>
          <p:cNvSpPr>
            <a:spLocks noGrp="1"/>
          </p:cNvSpPr>
          <p:nvPr>
            <p:ph type="subTitle" idx="1"/>
          </p:nvPr>
        </p:nvSpPr>
        <p:spPr>
          <a:xfrm>
            <a:off x="0" y="692696"/>
            <a:ext cx="8640960" cy="6480720"/>
          </a:xfrm>
        </p:spPr>
        <p:txBody>
          <a:bodyPr>
            <a:noAutofit/>
          </a:bodyPr>
          <a:lstStyle/>
          <a:p>
            <a:r>
              <a:rPr lang="en-GB" sz="3600" dirty="0">
                <a:solidFill>
                  <a:schemeClr val="bg1"/>
                </a:solidFill>
              </a:rPr>
              <a:t>So I throw up my hands</a:t>
            </a:r>
          </a:p>
          <a:p>
            <a:r>
              <a:rPr lang="en-GB" sz="3600" dirty="0">
                <a:solidFill>
                  <a:schemeClr val="bg1"/>
                </a:solidFill>
              </a:rPr>
              <a:t>And praise You again and again</a:t>
            </a:r>
          </a:p>
          <a:p>
            <a:r>
              <a:rPr lang="en-GB" sz="3600" dirty="0" err="1">
                <a:solidFill>
                  <a:schemeClr val="bg1"/>
                </a:solidFill>
              </a:rPr>
              <a:t>‘Cause</a:t>
            </a:r>
            <a:r>
              <a:rPr lang="en-GB" sz="3600" dirty="0">
                <a:solidFill>
                  <a:schemeClr val="bg1"/>
                </a:solidFill>
              </a:rPr>
              <a:t> all that I have is a hallelujah </a:t>
            </a:r>
            <a:r>
              <a:rPr lang="en-GB" sz="3600" dirty="0" err="1">
                <a:solidFill>
                  <a:schemeClr val="bg1"/>
                </a:solidFill>
              </a:rPr>
              <a:t>hallelujah</a:t>
            </a:r>
            <a:endParaRPr lang="en-GB" sz="3600" dirty="0">
              <a:solidFill>
                <a:schemeClr val="bg1"/>
              </a:solidFill>
            </a:endParaRPr>
          </a:p>
          <a:p>
            <a:r>
              <a:rPr lang="en-GB" sz="3600" dirty="0">
                <a:solidFill>
                  <a:schemeClr val="bg1"/>
                </a:solidFill>
              </a:rPr>
              <a:t>And I know it’s not much</a:t>
            </a:r>
          </a:p>
          <a:p>
            <a:r>
              <a:rPr lang="en-GB" sz="3600" dirty="0">
                <a:solidFill>
                  <a:schemeClr val="bg1"/>
                </a:solidFill>
              </a:rPr>
              <a:t>But I’ve nothing else fit for a king</a:t>
            </a:r>
          </a:p>
          <a:p>
            <a:r>
              <a:rPr lang="en-GB" sz="3600" dirty="0">
                <a:solidFill>
                  <a:schemeClr val="bg1"/>
                </a:solidFill>
              </a:rPr>
              <a:t>Except for a heart singing hallelujah</a:t>
            </a:r>
          </a:p>
          <a:p>
            <a:r>
              <a:rPr lang="en-GB" sz="3600" dirty="0">
                <a:solidFill>
                  <a:schemeClr val="bg1"/>
                </a:solidFill>
              </a:rPr>
              <a:t>Hallelujah</a:t>
            </a:r>
          </a:p>
        </p:txBody>
      </p:sp>
      <p:sp>
        <p:nvSpPr>
          <p:cNvPr id="4" name="TextBox 3">
            <a:extLst>
              <a:ext uri="{FF2B5EF4-FFF2-40B4-BE49-F238E27FC236}">
                <a16:creationId xmlns:a16="http://schemas.microsoft.com/office/drawing/2014/main" id="{91DDECDA-9261-808F-18B7-7B4849E412E3}"/>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extLst>
      <p:ext uri="{BB962C8B-B14F-4D97-AF65-F5344CB8AC3E}">
        <p14:creationId xmlns:p14="http://schemas.microsoft.com/office/powerpoint/2010/main" val="25081753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Bless God</a:t>
            </a:r>
          </a:p>
          <a:p>
            <a:endParaRPr lang="en-GB" sz="1200" dirty="0">
              <a:solidFill>
                <a:schemeClr val="bg1"/>
              </a:solidFill>
            </a:endParaRPr>
          </a:p>
          <a:p>
            <a:r>
              <a:rPr lang="en-GB" sz="1200" dirty="0">
                <a:solidFill>
                  <a:schemeClr val="bg1"/>
                </a:solidFill>
              </a:rPr>
              <a:t>CCLI Song # 7206380</a:t>
            </a:r>
          </a:p>
          <a:p>
            <a:r>
              <a:rPr lang="en-GB" sz="1200" dirty="0">
                <a:solidFill>
                  <a:schemeClr val="bg1"/>
                </a:solidFill>
              </a:rPr>
              <a:t>Brandon Lake | Brooke Ligertwood | Cody Carnes</a:t>
            </a:r>
          </a:p>
          <a:p>
            <a:r>
              <a:rPr lang="en-GB" sz="1200" dirty="0">
                <a:solidFill>
                  <a:schemeClr val="bg1"/>
                </a:solidFill>
              </a:rPr>
              <a:t>© 2023 Brandon Lake Music; Brooke Ligertwood Designee; Capitol CMG Paragon; Writer's Roof Publishing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p:txBody>
      </p:sp>
    </p:spTree>
    <p:extLst>
      <p:ext uri="{BB962C8B-B14F-4D97-AF65-F5344CB8AC3E}">
        <p14:creationId xmlns:p14="http://schemas.microsoft.com/office/powerpoint/2010/main" val="15696003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Blessed are those who run to Him</a:t>
            </a:r>
          </a:p>
          <a:p>
            <a:r>
              <a:rPr lang="en-GB" sz="3600" dirty="0">
                <a:solidFill>
                  <a:schemeClr val="bg1"/>
                </a:solidFill>
              </a:rPr>
              <a:t>Who place their hope and confidence in Jesus</a:t>
            </a:r>
          </a:p>
          <a:p>
            <a:r>
              <a:rPr lang="en-GB" sz="3600" dirty="0">
                <a:solidFill>
                  <a:schemeClr val="bg1"/>
                </a:solidFill>
              </a:rPr>
              <a:t>He won’t forsake them</a:t>
            </a:r>
          </a:p>
          <a:p>
            <a:r>
              <a:rPr lang="en-GB" sz="3600" dirty="0">
                <a:solidFill>
                  <a:schemeClr val="bg1"/>
                </a:solidFill>
              </a:rPr>
              <a:t>Blessed are those who seek His face</a:t>
            </a:r>
          </a:p>
          <a:p>
            <a:r>
              <a:rPr lang="en-GB" sz="3600" dirty="0">
                <a:solidFill>
                  <a:schemeClr val="bg1"/>
                </a:solidFill>
              </a:rPr>
              <a:t>Who bend their knee and fix their gaze on Jesus</a:t>
            </a:r>
          </a:p>
          <a:p>
            <a:r>
              <a:rPr lang="en-GB" sz="3600" dirty="0">
                <a:solidFill>
                  <a:schemeClr val="bg1"/>
                </a:solidFill>
              </a:rPr>
              <a:t>They won’t be shaken</a:t>
            </a:r>
          </a:p>
        </p:txBody>
      </p:sp>
      <p:sp>
        <p:nvSpPr>
          <p:cNvPr id="4" name="TextBox 3"/>
          <p:cNvSpPr txBox="1"/>
          <p:nvPr/>
        </p:nvSpPr>
        <p:spPr>
          <a:xfrm>
            <a:off x="8396323" y="0"/>
            <a:ext cx="784189" cy="461665"/>
          </a:xfrm>
          <a:prstGeom prst="rect">
            <a:avLst/>
          </a:prstGeom>
          <a:noFill/>
        </p:spPr>
        <p:txBody>
          <a:bodyPr wrap="none" rtlCol="0">
            <a:spAutoFit/>
          </a:bodyPr>
          <a:lstStyle/>
          <a:p>
            <a:r>
              <a:rPr lang="en-GB" sz="2400" b="1" dirty="0">
                <a:solidFill>
                  <a:schemeClr val="bg1"/>
                </a:solidFill>
              </a:rPr>
              <a:t>1/11</a:t>
            </a:r>
          </a:p>
        </p:txBody>
      </p:sp>
    </p:spTree>
    <p:extLst>
      <p:ext uri="{BB962C8B-B14F-4D97-AF65-F5344CB8AC3E}">
        <p14:creationId xmlns:p14="http://schemas.microsoft.com/office/powerpoint/2010/main" val="41745553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28838-C0FA-C339-E16F-5A439F077B0D}"/>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ED7BE0D-C14E-5761-2D6B-4757AD653BB3}"/>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D61770E6-11E5-F766-740C-162EB63DC923}"/>
              </a:ext>
            </a:extLst>
          </p:cNvPr>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2/11</a:t>
            </a:r>
          </a:p>
        </p:txBody>
      </p:sp>
    </p:spTree>
    <p:extLst>
      <p:ext uri="{BB962C8B-B14F-4D97-AF65-F5344CB8AC3E}">
        <p14:creationId xmlns:p14="http://schemas.microsoft.com/office/powerpoint/2010/main" val="32644875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91D09-9D12-9403-DF28-2FE616D1DDA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14DE41F-6BDC-916A-4205-946750AC8C71}"/>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Blessed are those who walk with Him</a:t>
            </a:r>
          </a:p>
          <a:p>
            <a:r>
              <a:rPr lang="en-GB" sz="3600" dirty="0">
                <a:solidFill>
                  <a:schemeClr val="bg1"/>
                </a:solidFill>
              </a:rPr>
              <a:t>Whose hearts are set on pilgrimage with Jesus</a:t>
            </a:r>
          </a:p>
          <a:p>
            <a:r>
              <a:rPr lang="en-GB" sz="3600" dirty="0">
                <a:solidFill>
                  <a:schemeClr val="bg1"/>
                </a:solidFill>
              </a:rPr>
              <a:t>They’ll see His glory</a:t>
            </a:r>
          </a:p>
          <a:p>
            <a:r>
              <a:rPr lang="en-GB" sz="3600" dirty="0">
                <a:solidFill>
                  <a:schemeClr val="bg1"/>
                </a:solidFill>
              </a:rPr>
              <a:t>Blessed are those who die to live</a:t>
            </a:r>
          </a:p>
          <a:p>
            <a:r>
              <a:rPr lang="en-GB" sz="3600" dirty="0">
                <a:solidFill>
                  <a:schemeClr val="bg1"/>
                </a:solidFill>
              </a:rPr>
              <a:t>Whose joy it is to give it all for Jesus</a:t>
            </a:r>
          </a:p>
          <a:p>
            <a:r>
              <a:rPr lang="en-GB" sz="3600" dirty="0">
                <a:solidFill>
                  <a:schemeClr val="bg1"/>
                </a:solidFill>
              </a:rPr>
              <a:t>And for Him only</a:t>
            </a:r>
          </a:p>
          <a:p>
            <a:r>
              <a:rPr lang="en-GB" sz="3600" dirty="0">
                <a:solidFill>
                  <a:schemeClr val="bg1"/>
                </a:solidFill>
              </a:rPr>
              <a:t>Oh Jesus all for Your glory</a:t>
            </a:r>
          </a:p>
        </p:txBody>
      </p:sp>
      <p:sp>
        <p:nvSpPr>
          <p:cNvPr id="4" name="TextBox 3">
            <a:extLst>
              <a:ext uri="{FF2B5EF4-FFF2-40B4-BE49-F238E27FC236}">
                <a16:creationId xmlns:a16="http://schemas.microsoft.com/office/drawing/2014/main" id="{78932DDC-277B-2BB1-0C21-7244B3A977BF}"/>
              </a:ext>
            </a:extLst>
          </p:cNvPr>
          <p:cNvSpPr txBox="1"/>
          <p:nvPr/>
        </p:nvSpPr>
        <p:spPr>
          <a:xfrm>
            <a:off x="8235898" y="0"/>
            <a:ext cx="784189" cy="461665"/>
          </a:xfrm>
          <a:prstGeom prst="rect">
            <a:avLst/>
          </a:prstGeom>
          <a:noFill/>
        </p:spPr>
        <p:txBody>
          <a:bodyPr wrap="none" rtlCol="0">
            <a:spAutoFit/>
          </a:bodyPr>
          <a:lstStyle/>
          <a:p>
            <a:r>
              <a:rPr lang="en-GB" sz="2400" b="1" dirty="0">
                <a:solidFill>
                  <a:schemeClr val="bg1"/>
                </a:solidFill>
              </a:rPr>
              <a:t>3/11</a:t>
            </a:r>
          </a:p>
        </p:txBody>
      </p:sp>
    </p:spTree>
    <p:extLst>
      <p:ext uri="{BB962C8B-B14F-4D97-AF65-F5344CB8AC3E}">
        <p14:creationId xmlns:p14="http://schemas.microsoft.com/office/powerpoint/2010/main" val="23986981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22C2C-E618-61BF-ECFE-D59B2753A869}"/>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D7E489CD-C977-1727-092F-F14A4A904E73}"/>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F404607E-DCA5-A65C-5199-EDDE102ACFCC}"/>
              </a:ext>
            </a:extLst>
          </p:cNvPr>
          <p:cNvSpPr txBox="1"/>
          <p:nvPr/>
        </p:nvSpPr>
        <p:spPr>
          <a:xfrm>
            <a:off x="8388424" y="24046"/>
            <a:ext cx="784189" cy="461665"/>
          </a:xfrm>
          <a:prstGeom prst="rect">
            <a:avLst/>
          </a:prstGeom>
          <a:noFill/>
        </p:spPr>
        <p:txBody>
          <a:bodyPr wrap="none" rtlCol="0">
            <a:spAutoFit/>
          </a:bodyPr>
          <a:lstStyle/>
          <a:p>
            <a:r>
              <a:rPr lang="en-GB" sz="2400" b="1" dirty="0">
                <a:solidFill>
                  <a:schemeClr val="bg1"/>
                </a:solidFill>
              </a:rPr>
              <a:t>4/11</a:t>
            </a:r>
          </a:p>
        </p:txBody>
      </p:sp>
    </p:spTree>
    <p:extLst>
      <p:ext uri="{BB962C8B-B14F-4D97-AF65-F5344CB8AC3E}">
        <p14:creationId xmlns:p14="http://schemas.microsoft.com/office/powerpoint/2010/main" val="2386488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49DD7-B2B7-34A7-A5B8-EAF1715FF6F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61C4FFBF-DCE6-E5A1-C361-22E248E40327}"/>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Enter in (Enter in)</a:t>
            </a:r>
          </a:p>
          <a:p>
            <a:r>
              <a:rPr lang="en-GB" sz="3600" dirty="0">
                <a:solidFill>
                  <a:schemeClr val="bg1"/>
                </a:solidFill>
              </a:rPr>
              <a:t>His courts with praise (His courts with praise)</a:t>
            </a:r>
          </a:p>
          <a:p>
            <a:r>
              <a:rPr lang="en-GB" sz="3600" dirty="0">
                <a:solidFill>
                  <a:schemeClr val="bg1"/>
                </a:solidFill>
              </a:rPr>
              <a:t>For He is greatly (He is greatly)</a:t>
            </a:r>
          </a:p>
          <a:p>
            <a:r>
              <a:rPr lang="en-GB" sz="3600" dirty="0">
                <a:solidFill>
                  <a:schemeClr val="bg1"/>
                </a:solidFill>
              </a:rPr>
              <a:t>To be praised</a:t>
            </a:r>
          </a:p>
        </p:txBody>
      </p:sp>
      <p:sp>
        <p:nvSpPr>
          <p:cNvPr id="4" name="TextBox 3">
            <a:extLst>
              <a:ext uri="{FF2B5EF4-FFF2-40B4-BE49-F238E27FC236}">
                <a16:creationId xmlns:a16="http://schemas.microsoft.com/office/drawing/2014/main" id="{BA0BFF33-1B50-1A18-6F77-6FA2008844EA}"/>
              </a:ext>
            </a:extLst>
          </p:cNvPr>
          <p:cNvSpPr txBox="1"/>
          <p:nvPr/>
        </p:nvSpPr>
        <p:spPr>
          <a:xfrm>
            <a:off x="8316416" y="34330"/>
            <a:ext cx="784189" cy="461665"/>
          </a:xfrm>
          <a:prstGeom prst="rect">
            <a:avLst/>
          </a:prstGeom>
          <a:noFill/>
        </p:spPr>
        <p:txBody>
          <a:bodyPr wrap="none" rtlCol="0">
            <a:spAutoFit/>
          </a:bodyPr>
          <a:lstStyle/>
          <a:p>
            <a:r>
              <a:rPr lang="en-GB" sz="2400" b="1" dirty="0">
                <a:solidFill>
                  <a:schemeClr val="bg1"/>
                </a:solidFill>
              </a:rPr>
              <a:t>2/10</a:t>
            </a:r>
          </a:p>
        </p:txBody>
      </p:sp>
    </p:spTree>
    <p:extLst>
      <p:ext uri="{BB962C8B-B14F-4D97-AF65-F5344CB8AC3E}">
        <p14:creationId xmlns:p14="http://schemas.microsoft.com/office/powerpoint/2010/main" val="31310316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35DE3-B274-AD1D-AE88-87F4B67AC80E}"/>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16D3780D-19B1-910F-F5F8-88D5FE262C89}"/>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bring your offering</a:t>
            </a:r>
          </a:p>
          <a:p>
            <a:r>
              <a:rPr lang="en-GB" sz="3600" dirty="0">
                <a:solidFill>
                  <a:schemeClr val="bg1"/>
                </a:solidFill>
              </a:rPr>
              <a:t>Sing if you’ve known His grace</a:t>
            </a:r>
          </a:p>
          <a:p>
            <a:r>
              <a:rPr lang="en-GB" sz="3600" dirty="0">
                <a:solidFill>
                  <a:schemeClr val="bg1"/>
                </a:solidFill>
              </a:rPr>
              <a:t>Come on and lift up your holy hands</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39E3C34B-3718-CFCC-62E1-1B6B320144BA}"/>
              </a:ext>
            </a:extLst>
          </p:cNvPr>
          <p:cNvSpPr txBox="1"/>
          <p:nvPr/>
        </p:nvSpPr>
        <p:spPr>
          <a:xfrm>
            <a:off x="8388424" y="0"/>
            <a:ext cx="784189" cy="461665"/>
          </a:xfrm>
          <a:prstGeom prst="rect">
            <a:avLst/>
          </a:prstGeom>
          <a:noFill/>
        </p:spPr>
        <p:txBody>
          <a:bodyPr wrap="none" rtlCol="0">
            <a:spAutoFit/>
          </a:bodyPr>
          <a:lstStyle/>
          <a:p>
            <a:r>
              <a:rPr lang="en-GB" sz="2400" b="1" dirty="0">
                <a:solidFill>
                  <a:schemeClr val="bg1"/>
                </a:solidFill>
              </a:rPr>
              <a:t>5/11</a:t>
            </a:r>
          </a:p>
        </p:txBody>
      </p:sp>
    </p:spTree>
    <p:extLst>
      <p:ext uri="{BB962C8B-B14F-4D97-AF65-F5344CB8AC3E}">
        <p14:creationId xmlns:p14="http://schemas.microsoft.com/office/powerpoint/2010/main" val="8913145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7E5BD-2125-1602-8408-6B7C49A7F5D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04E3E246-0DAD-2C25-CFA4-502E18F8B9AF}"/>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in the sanctuary</a:t>
            </a:r>
          </a:p>
          <a:p>
            <a:r>
              <a:rPr lang="en-GB" sz="3600" dirty="0">
                <a:solidFill>
                  <a:schemeClr val="bg1"/>
                </a:solidFill>
              </a:rPr>
              <a:t>Bless God in the fields of plenty</a:t>
            </a:r>
          </a:p>
          <a:p>
            <a:r>
              <a:rPr lang="en-GB" sz="3600" dirty="0">
                <a:solidFill>
                  <a:schemeClr val="bg1"/>
                </a:solidFill>
              </a:rPr>
              <a:t>Bless God in the darkest valley</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0E5447DD-4F98-9272-756F-80E83EFECD35}"/>
              </a:ext>
            </a:extLst>
          </p:cNvPr>
          <p:cNvSpPr txBox="1"/>
          <p:nvPr/>
        </p:nvSpPr>
        <p:spPr>
          <a:xfrm>
            <a:off x="8388424" y="0"/>
            <a:ext cx="784189" cy="461665"/>
          </a:xfrm>
          <a:prstGeom prst="rect">
            <a:avLst/>
          </a:prstGeom>
          <a:noFill/>
        </p:spPr>
        <p:txBody>
          <a:bodyPr wrap="none" rtlCol="0">
            <a:spAutoFit/>
          </a:bodyPr>
          <a:lstStyle/>
          <a:p>
            <a:r>
              <a:rPr lang="en-GB" sz="2400" b="1" dirty="0">
                <a:solidFill>
                  <a:schemeClr val="bg1"/>
                </a:solidFill>
              </a:rPr>
              <a:t>6/11</a:t>
            </a:r>
          </a:p>
        </p:txBody>
      </p:sp>
    </p:spTree>
    <p:extLst>
      <p:ext uri="{BB962C8B-B14F-4D97-AF65-F5344CB8AC3E}">
        <p14:creationId xmlns:p14="http://schemas.microsoft.com/office/powerpoint/2010/main" val="33880184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FC65F-6319-1DB6-E282-44C4E8ED76AB}"/>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5196B40A-4576-5E12-B95E-67B87AD662BA}"/>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when my hands are empty</a:t>
            </a:r>
          </a:p>
          <a:p>
            <a:r>
              <a:rPr lang="en-GB" sz="3600" dirty="0">
                <a:solidFill>
                  <a:schemeClr val="bg1"/>
                </a:solidFill>
              </a:rPr>
              <a:t>Bless God with a praise that costs me</a:t>
            </a:r>
          </a:p>
          <a:p>
            <a:r>
              <a:rPr lang="en-GB" sz="3600" dirty="0">
                <a:solidFill>
                  <a:schemeClr val="bg1"/>
                </a:solidFill>
              </a:rPr>
              <a:t>Bless God when nobody’s watching</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40F13681-1347-A03E-CCDC-4AD17D4D0939}"/>
              </a:ext>
            </a:extLst>
          </p:cNvPr>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7/11</a:t>
            </a:r>
          </a:p>
        </p:txBody>
      </p:sp>
    </p:spTree>
    <p:extLst>
      <p:ext uri="{BB962C8B-B14F-4D97-AF65-F5344CB8AC3E}">
        <p14:creationId xmlns:p14="http://schemas.microsoft.com/office/powerpoint/2010/main" val="24566748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0C18D-98C9-AEDA-F90F-C4266ADC1BF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2AE24CE-6ADE-B2DE-EAAD-DCD1859E96D9}"/>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when the weapon’s forming</a:t>
            </a:r>
          </a:p>
          <a:p>
            <a:r>
              <a:rPr lang="en-GB" sz="3600" dirty="0">
                <a:solidFill>
                  <a:schemeClr val="bg1"/>
                </a:solidFill>
              </a:rPr>
              <a:t>Bless God when the walls are falling</a:t>
            </a:r>
          </a:p>
          <a:p>
            <a:r>
              <a:rPr lang="en-GB" sz="3600" dirty="0">
                <a:solidFill>
                  <a:schemeClr val="bg1"/>
                </a:solidFill>
              </a:rPr>
              <a:t>Bless God </a:t>
            </a:r>
            <a:r>
              <a:rPr lang="en-GB" sz="3600" dirty="0" err="1">
                <a:solidFill>
                  <a:schemeClr val="bg1"/>
                </a:solidFill>
              </a:rPr>
              <a:t>‘cause</a:t>
            </a:r>
            <a:r>
              <a:rPr lang="en-GB" sz="3600" dirty="0">
                <a:solidFill>
                  <a:schemeClr val="bg1"/>
                </a:solidFill>
              </a:rPr>
              <a:t> He goes before me</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E0FD1BAD-6226-C339-2A9E-473F9BE02B66}"/>
              </a:ext>
            </a:extLst>
          </p:cNvPr>
          <p:cNvSpPr txBox="1"/>
          <p:nvPr/>
        </p:nvSpPr>
        <p:spPr>
          <a:xfrm>
            <a:off x="8388424" y="-3388"/>
            <a:ext cx="784189" cy="461665"/>
          </a:xfrm>
          <a:prstGeom prst="rect">
            <a:avLst/>
          </a:prstGeom>
          <a:noFill/>
        </p:spPr>
        <p:txBody>
          <a:bodyPr wrap="none" rtlCol="0">
            <a:spAutoFit/>
          </a:bodyPr>
          <a:lstStyle/>
          <a:p>
            <a:r>
              <a:rPr lang="en-GB" sz="2400" b="1" dirty="0">
                <a:solidFill>
                  <a:schemeClr val="bg1"/>
                </a:solidFill>
              </a:rPr>
              <a:t>8/11</a:t>
            </a:r>
          </a:p>
        </p:txBody>
      </p:sp>
    </p:spTree>
    <p:extLst>
      <p:ext uri="{BB962C8B-B14F-4D97-AF65-F5344CB8AC3E}">
        <p14:creationId xmlns:p14="http://schemas.microsoft.com/office/powerpoint/2010/main" val="25378571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6869D-6CAD-9EF3-01FD-12974F768ED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B754CEE4-344C-B59C-C736-F69525F02682}"/>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for He holds the </a:t>
            </a:r>
            <a:r>
              <a:rPr lang="en-GB" sz="3600" dirty="0" err="1">
                <a:solidFill>
                  <a:schemeClr val="bg1"/>
                </a:solidFill>
              </a:rPr>
              <a:t>vict’ry</a:t>
            </a:r>
            <a:endParaRPr lang="en-GB" sz="3600" dirty="0">
              <a:solidFill>
                <a:schemeClr val="bg1"/>
              </a:solidFill>
            </a:endParaRPr>
          </a:p>
          <a:p>
            <a:r>
              <a:rPr lang="en-GB" sz="3600" dirty="0">
                <a:solidFill>
                  <a:schemeClr val="bg1"/>
                </a:solidFill>
              </a:rPr>
              <a:t>Bless God for He’s always with me</a:t>
            </a:r>
          </a:p>
          <a:p>
            <a:r>
              <a:rPr lang="en-GB" sz="3600" dirty="0">
                <a:solidFill>
                  <a:schemeClr val="bg1"/>
                </a:solidFill>
              </a:rPr>
              <a:t>Bless God for He’s always worthy</a:t>
            </a:r>
          </a:p>
          <a:p>
            <a:r>
              <a:rPr lang="en-GB" sz="3600" dirty="0">
                <a:solidFill>
                  <a:schemeClr val="bg1"/>
                </a:solidFill>
              </a:rPr>
              <a:t>Every chance I get I bless Your name</a:t>
            </a:r>
            <a:br>
              <a:rPr lang="en-GB" sz="3600" dirty="0">
                <a:solidFill>
                  <a:schemeClr val="bg1"/>
                </a:solidFill>
              </a:rPr>
            </a:br>
            <a:r>
              <a:rPr lang="en-GB" sz="3600" dirty="0">
                <a:solidFill>
                  <a:schemeClr val="bg1"/>
                </a:solidFill>
              </a:rPr>
              <a:t>(REPEAT)</a:t>
            </a:r>
          </a:p>
          <a:p>
            <a:r>
              <a:rPr lang="en-GB" sz="3600" dirty="0">
                <a:solidFill>
                  <a:schemeClr val="bg1"/>
                </a:solidFill>
              </a:rPr>
              <a:t>Every chance I get</a:t>
            </a:r>
          </a:p>
          <a:p>
            <a:br>
              <a:rPr lang="en-GB" sz="3600" dirty="0">
                <a:solidFill>
                  <a:schemeClr val="bg1"/>
                </a:solidFill>
              </a:rPr>
            </a:br>
            <a:endParaRPr lang="en-GB" sz="3600" dirty="0">
              <a:solidFill>
                <a:schemeClr val="bg1"/>
              </a:solidFill>
            </a:endParaRPr>
          </a:p>
        </p:txBody>
      </p:sp>
      <p:sp>
        <p:nvSpPr>
          <p:cNvPr id="4" name="TextBox 3">
            <a:extLst>
              <a:ext uri="{FF2B5EF4-FFF2-40B4-BE49-F238E27FC236}">
                <a16:creationId xmlns:a16="http://schemas.microsoft.com/office/drawing/2014/main" id="{373F334A-8846-181A-4AE4-F9CC335A2A80}"/>
              </a:ext>
            </a:extLst>
          </p:cNvPr>
          <p:cNvSpPr txBox="1"/>
          <p:nvPr/>
        </p:nvSpPr>
        <p:spPr>
          <a:xfrm>
            <a:off x="8194495" y="0"/>
            <a:ext cx="914019" cy="461665"/>
          </a:xfrm>
          <a:prstGeom prst="rect">
            <a:avLst/>
          </a:prstGeom>
          <a:noFill/>
        </p:spPr>
        <p:txBody>
          <a:bodyPr wrap="square" rtlCol="0">
            <a:spAutoFit/>
          </a:bodyPr>
          <a:lstStyle/>
          <a:p>
            <a:r>
              <a:rPr lang="en-GB" sz="2400" b="1" dirty="0">
                <a:solidFill>
                  <a:schemeClr val="bg1"/>
                </a:solidFill>
              </a:rPr>
              <a:t>9/11</a:t>
            </a:r>
          </a:p>
        </p:txBody>
      </p:sp>
    </p:spTree>
    <p:extLst>
      <p:ext uri="{BB962C8B-B14F-4D97-AF65-F5344CB8AC3E}">
        <p14:creationId xmlns:p14="http://schemas.microsoft.com/office/powerpoint/2010/main" val="13342984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750AD-7CEE-59A1-0EB0-8DE0AD5174E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4FF509A7-119E-C55B-8F57-AB7A39A23D7F}"/>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4B962C56-5CB3-0CDD-257D-EE027C825571}"/>
              </a:ext>
            </a:extLst>
          </p:cNvPr>
          <p:cNvSpPr txBox="1"/>
          <p:nvPr/>
        </p:nvSpPr>
        <p:spPr>
          <a:xfrm>
            <a:off x="8316416" y="-14818"/>
            <a:ext cx="939681" cy="461665"/>
          </a:xfrm>
          <a:prstGeom prst="rect">
            <a:avLst/>
          </a:prstGeom>
          <a:noFill/>
        </p:spPr>
        <p:txBody>
          <a:bodyPr wrap="none" rtlCol="0">
            <a:spAutoFit/>
          </a:bodyPr>
          <a:lstStyle/>
          <a:p>
            <a:r>
              <a:rPr lang="en-GB" sz="2400" b="1" dirty="0">
                <a:solidFill>
                  <a:schemeClr val="bg1"/>
                </a:solidFill>
              </a:rPr>
              <a:t>10/11</a:t>
            </a:r>
          </a:p>
        </p:txBody>
      </p:sp>
    </p:spTree>
    <p:extLst>
      <p:ext uri="{BB962C8B-B14F-4D97-AF65-F5344CB8AC3E}">
        <p14:creationId xmlns:p14="http://schemas.microsoft.com/office/powerpoint/2010/main" val="38613186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6C53B-89CB-7F86-910D-C415B9216E5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2D72D447-60A1-09D4-6F36-219D95EACD81}"/>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bring your offering</a:t>
            </a:r>
          </a:p>
          <a:p>
            <a:r>
              <a:rPr lang="en-GB" sz="3600" dirty="0">
                <a:solidFill>
                  <a:schemeClr val="bg1"/>
                </a:solidFill>
              </a:rPr>
              <a:t>Sing if you’ve known His grace</a:t>
            </a:r>
          </a:p>
          <a:p>
            <a:r>
              <a:rPr lang="en-GB" sz="3600" dirty="0">
                <a:solidFill>
                  <a:schemeClr val="bg1"/>
                </a:solidFill>
              </a:rPr>
              <a:t>Come on and lift up your holy hands</a:t>
            </a:r>
          </a:p>
          <a:p>
            <a:r>
              <a:rPr lang="en-GB" sz="3600" dirty="0">
                <a:solidFill>
                  <a:schemeClr val="bg1"/>
                </a:solidFill>
              </a:rPr>
              <a:t>He’s worthy of all our praise</a:t>
            </a:r>
            <a:br>
              <a:rPr lang="en-GB" sz="3600" dirty="0">
                <a:solidFill>
                  <a:schemeClr val="bg1"/>
                </a:solidFill>
              </a:rPr>
            </a:br>
            <a:r>
              <a:rPr lang="en-GB" sz="3600" dirty="0">
                <a:solidFill>
                  <a:schemeClr val="bg1"/>
                </a:solidFill>
              </a:rPr>
              <a:t>He’s worthy of all our praise</a:t>
            </a:r>
          </a:p>
          <a:p>
            <a:r>
              <a:rPr lang="en-GB" sz="3600" dirty="0">
                <a:solidFill>
                  <a:schemeClr val="bg1"/>
                </a:solidFill>
              </a:rPr>
              <a:t>He’s worthy of all our praise</a:t>
            </a:r>
          </a:p>
          <a:p>
            <a:endParaRPr lang="en-GB" sz="3600" dirty="0">
              <a:solidFill>
                <a:schemeClr val="bg1"/>
              </a:solidFill>
            </a:endParaRPr>
          </a:p>
          <a:p>
            <a:endParaRPr lang="en-GB" sz="3600" dirty="0">
              <a:solidFill>
                <a:schemeClr val="bg1"/>
              </a:solidFill>
            </a:endParaRPr>
          </a:p>
        </p:txBody>
      </p:sp>
      <p:sp>
        <p:nvSpPr>
          <p:cNvPr id="4" name="TextBox 3">
            <a:extLst>
              <a:ext uri="{FF2B5EF4-FFF2-40B4-BE49-F238E27FC236}">
                <a16:creationId xmlns:a16="http://schemas.microsoft.com/office/drawing/2014/main" id="{570D5EB7-C08C-4F9A-5954-6BC8445A9047}"/>
              </a:ext>
            </a:extLst>
          </p:cNvPr>
          <p:cNvSpPr txBox="1"/>
          <p:nvPr/>
        </p:nvSpPr>
        <p:spPr>
          <a:xfrm>
            <a:off x="8172400" y="19472"/>
            <a:ext cx="939681" cy="461665"/>
          </a:xfrm>
          <a:prstGeom prst="rect">
            <a:avLst/>
          </a:prstGeom>
          <a:noFill/>
        </p:spPr>
        <p:txBody>
          <a:bodyPr wrap="none" rtlCol="0">
            <a:spAutoFit/>
          </a:bodyPr>
          <a:lstStyle/>
          <a:p>
            <a:r>
              <a:rPr lang="en-GB" sz="2400" b="1" dirty="0">
                <a:solidFill>
                  <a:schemeClr val="bg1"/>
                </a:solidFill>
              </a:rPr>
              <a:t>11/11</a:t>
            </a:r>
          </a:p>
        </p:txBody>
      </p:sp>
    </p:spTree>
    <p:extLst>
      <p:ext uri="{BB962C8B-B14F-4D97-AF65-F5344CB8AC3E}">
        <p14:creationId xmlns:p14="http://schemas.microsoft.com/office/powerpoint/2010/main" val="812816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86009-5A25-6227-A170-6E5C392EFE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0553C2-8656-2518-D903-68F0C1349C0C}"/>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B8D2E390-A50F-0BEA-92D2-A47B365BC6B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BB581553-B6E9-D343-6973-A69EA9DC9C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78193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7170" name="Picture 2" descr="Ainsdale Methodist Church Notices">
            <a:extLst>
              <a:ext uri="{FF2B5EF4-FFF2-40B4-BE49-F238E27FC236}">
                <a16:creationId xmlns:a16="http://schemas.microsoft.com/office/drawing/2014/main" id="{3EEB5152-0F8F-378F-8135-B603334301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27113"/>
            <a:ext cx="9144000" cy="4803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67672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BA2E31-478E-F38A-E2DE-938D07B69E0F}"/>
              </a:ext>
            </a:extLst>
          </p:cNvPr>
          <p:cNvPicPr>
            <a:picLocks noChangeAspect="1"/>
          </p:cNvPicPr>
          <p:nvPr/>
        </p:nvPicPr>
        <p:blipFill>
          <a:blip r:embed="rId2"/>
          <a:stretch>
            <a:fillRect/>
          </a:stretch>
        </p:blipFill>
        <p:spPr>
          <a:xfrm>
            <a:off x="2148125" y="0"/>
            <a:ext cx="4847749" cy="6858000"/>
          </a:xfrm>
          <a:prstGeom prst="rect">
            <a:avLst/>
          </a:prstGeom>
        </p:spPr>
      </p:pic>
    </p:spTree>
    <p:extLst>
      <p:ext uri="{BB962C8B-B14F-4D97-AF65-F5344CB8AC3E}">
        <p14:creationId xmlns:p14="http://schemas.microsoft.com/office/powerpoint/2010/main" val="1421439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D9D591-AE3A-2618-1CD7-2DC6431062E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68EB5AEE-0DF1-B4F6-151C-93F774862ECC}"/>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90ED0EAE-F0CA-2A45-29DA-0790DB8B210A}"/>
              </a:ext>
            </a:extLst>
          </p:cNvPr>
          <p:cNvSpPr txBox="1"/>
          <p:nvPr/>
        </p:nvSpPr>
        <p:spPr>
          <a:xfrm>
            <a:off x="8240938" y="0"/>
            <a:ext cx="784189" cy="461665"/>
          </a:xfrm>
          <a:prstGeom prst="rect">
            <a:avLst/>
          </a:prstGeom>
          <a:noFill/>
        </p:spPr>
        <p:txBody>
          <a:bodyPr wrap="none" rtlCol="0">
            <a:spAutoFit/>
          </a:bodyPr>
          <a:lstStyle/>
          <a:p>
            <a:r>
              <a:rPr lang="en-GB" sz="2400" b="1" dirty="0">
                <a:solidFill>
                  <a:schemeClr val="bg1"/>
                </a:solidFill>
              </a:rPr>
              <a:t>3/10</a:t>
            </a:r>
          </a:p>
        </p:txBody>
      </p:sp>
    </p:spTree>
    <p:extLst>
      <p:ext uri="{BB962C8B-B14F-4D97-AF65-F5344CB8AC3E}">
        <p14:creationId xmlns:p14="http://schemas.microsoft.com/office/powerpoint/2010/main" val="12914260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y be an image of text that says 'ISLE OF GRAIN FETE AND CARNIVAL Saturday 19th July 2025 St James Playing Field Green Lane, Grain, ME3 OBS Procession starts at 1.30pm Official Fete opening at 3pm'">
            <a:extLst>
              <a:ext uri="{FF2B5EF4-FFF2-40B4-BE49-F238E27FC236}">
                <a16:creationId xmlns:a16="http://schemas.microsoft.com/office/drawing/2014/main" id="{D9B66159-A838-68BB-240B-2B1AF265675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980728"/>
            <a:ext cx="3288208" cy="465129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D1DD5EB-1E24-7297-06C8-61F03510DDC3}"/>
              </a:ext>
            </a:extLst>
          </p:cNvPr>
          <p:cNvPicPr>
            <a:picLocks noChangeAspect="1"/>
          </p:cNvPicPr>
          <p:nvPr/>
        </p:nvPicPr>
        <p:blipFill>
          <a:blip r:embed="rId3"/>
          <a:stretch>
            <a:fillRect/>
          </a:stretch>
        </p:blipFill>
        <p:spPr>
          <a:xfrm>
            <a:off x="4083218" y="985292"/>
            <a:ext cx="4378340" cy="3385170"/>
          </a:xfrm>
          <a:prstGeom prst="rect">
            <a:avLst/>
          </a:prstGeom>
        </p:spPr>
      </p:pic>
      <p:sp>
        <p:nvSpPr>
          <p:cNvPr id="5" name="TextBox 4">
            <a:extLst>
              <a:ext uri="{FF2B5EF4-FFF2-40B4-BE49-F238E27FC236}">
                <a16:creationId xmlns:a16="http://schemas.microsoft.com/office/drawing/2014/main" id="{A27FF47A-EA84-EECC-7FFF-EAE7E17501DE}"/>
              </a:ext>
            </a:extLst>
          </p:cNvPr>
          <p:cNvSpPr txBox="1"/>
          <p:nvPr/>
        </p:nvSpPr>
        <p:spPr>
          <a:xfrm flipH="1">
            <a:off x="4716016" y="4797152"/>
            <a:ext cx="3744416" cy="646331"/>
          </a:xfrm>
          <a:prstGeom prst="rect">
            <a:avLst/>
          </a:prstGeom>
          <a:noFill/>
        </p:spPr>
        <p:txBody>
          <a:bodyPr wrap="square" rtlCol="0">
            <a:spAutoFit/>
          </a:bodyPr>
          <a:lstStyle/>
          <a:p>
            <a:r>
              <a:rPr lang="en-GB" sz="3600" dirty="0">
                <a:solidFill>
                  <a:schemeClr val="bg1"/>
                </a:solidFill>
              </a:rPr>
              <a:t>PPP God Whispers</a:t>
            </a:r>
          </a:p>
        </p:txBody>
      </p:sp>
    </p:spTree>
    <p:extLst>
      <p:ext uri="{BB962C8B-B14F-4D97-AF65-F5344CB8AC3E}">
        <p14:creationId xmlns:p14="http://schemas.microsoft.com/office/powerpoint/2010/main" val="15465466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9E4C46-BB74-6F4A-AD8A-B537AD593E30}"/>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7557041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3D329-6146-DB16-A0F8-473DB127F572}"/>
              </a:ext>
            </a:extLst>
          </p:cNvPr>
          <p:cNvSpPr>
            <a:spLocks noGrp="1"/>
          </p:cNvSpPr>
          <p:nvPr>
            <p:ph type="ctrTitle"/>
          </p:nvPr>
        </p:nvSpPr>
        <p:spPr>
          <a:xfrm>
            <a:off x="482601" y="1339851"/>
            <a:ext cx="3465438" cy="3425353"/>
          </a:xfrm>
        </p:spPr>
        <p:txBody>
          <a:bodyPr>
            <a:normAutofit/>
          </a:bodyPr>
          <a:lstStyle/>
          <a:p>
            <a:pPr algn="l"/>
            <a:r>
              <a:rPr lang="en-GB" sz="3300" dirty="0"/>
              <a:t>Grow Group 1</a:t>
            </a:r>
          </a:p>
        </p:txBody>
      </p:sp>
      <p:sp>
        <p:nvSpPr>
          <p:cNvPr id="3" name="Subtitle 2">
            <a:extLst>
              <a:ext uri="{FF2B5EF4-FFF2-40B4-BE49-F238E27FC236}">
                <a16:creationId xmlns:a16="http://schemas.microsoft.com/office/drawing/2014/main" id="{75D6911F-30BC-B34B-6468-F00A6CFCD0D4}"/>
              </a:ext>
            </a:extLst>
          </p:cNvPr>
          <p:cNvSpPr>
            <a:spLocks noGrp="1"/>
          </p:cNvSpPr>
          <p:nvPr>
            <p:ph type="subTitle" idx="1"/>
          </p:nvPr>
        </p:nvSpPr>
        <p:spPr>
          <a:xfrm>
            <a:off x="482600" y="2276872"/>
            <a:ext cx="4189312" cy="581621"/>
          </a:xfrm>
        </p:spPr>
        <p:txBody>
          <a:bodyPr>
            <a:noAutofit/>
          </a:bodyPr>
          <a:lstStyle/>
          <a:p>
            <a:pPr algn="l"/>
            <a:r>
              <a:rPr lang="en-GB" sz="4000" b="1" dirty="0">
                <a:solidFill>
                  <a:schemeClr val="bg1"/>
                </a:solidFill>
              </a:rPr>
              <a:t>On YOUR MARK!</a:t>
            </a:r>
          </a:p>
        </p:txBody>
      </p:sp>
      <p:pic>
        <p:nvPicPr>
          <p:cNvPr id="4" name="Picture 3" descr="Colorized light photo effects">
            <a:extLst>
              <a:ext uri="{FF2B5EF4-FFF2-40B4-BE49-F238E27FC236}">
                <a16:creationId xmlns:a16="http://schemas.microsoft.com/office/drawing/2014/main" id="{DC944C75-EA77-229A-BB13-DCEEA7DA4FBF}"/>
              </a:ext>
            </a:extLst>
          </p:cNvPr>
          <p:cNvPicPr>
            <a:picLocks noChangeAspect="1"/>
          </p:cNvPicPr>
          <p:nvPr/>
        </p:nvPicPr>
        <p:blipFill>
          <a:blip r:embed="rId2"/>
          <a:srcRect l="10369" r="31594" b="-1"/>
          <a:stretch/>
        </p:blipFill>
        <p:spPr>
          <a:xfrm>
            <a:off x="4671912" y="857257"/>
            <a:ext cx="4472089" cy="5143493"/>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2994362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59AD8-EA4D-EB4A-21DE-40EB92AC59D7}"/>
              </a:ext>
            </a:extLst>
          </p:cNvPr>
          <p:cNvSpPr>
            <a:spLocks noGrp="1"/>
          </p:cNvSpPr>
          <p:nvPr>
            <p:ph type="title"/>
          </p:nvPr>
        </p:nvSpPr>
        <p:spPr/>
        <p:txBody>
          <a:bodyPr>
            <a:normAutofit fontScale="90000"/>
          </a:bodyPr>
          <a:lstStyle/>
          <a:p>
            <a:r>
              <a:rPr lang="en-GB" dirty="0"/>
              <a:t>Leaders</a:t>
            </a:r>
          </a:p>
        </p:txBody>
      </p:sp>
      <p:sp>
        <p:nvSpPr>
          <p:cNvPr id="3" name="Content Placeholder 2">
            <a:extLst>
              <a:ext uri="{FF2B5EF4-FFF2-40B4-BE49-F238E27FC236}">
                <a16:creationId xmlns:a16="http://schemas.microsoft.com/office/drawing/2014/main" id="{AF5496A3-ED88-7267-057C-91BDA4DBA43B}"/>
              </a:ext>
            </a:extLst>
          </p:cNvPr>
          <p:cNvSpPr>
            <a:spLocks noGrp="1"/>
          </p:cNvSpPr>
          <p:nvPr>
            <p:ph idx="1"/>
          </p:nvPr>
        </p:nvSpPr>
        <p:spPr/>
        <p:txBody>
          <a:bodyPr/>
          <a:lstStyle/>
          <a:p>
            <a:r>
              <a:rPr lang="en-GB" dirty="0"/>
              <a:t>Phil &amp; Kim</a:t>
            </a:r>
          </a:p>
          <a:p>
            <a:r>
              <a:rPr lang="en-GB" dirty="0"/>
              <a:t>Maria (Mia) Warren</a:t>
            </a:r>
          </a:p>
          <a:p>
            <a:r>
              <a:rPr lang="en-GB" dirty="0"/>
              <a:t>Matthew Harrison</a:t>
            </a:r>
          </a:p>
          <a:p>
            <a:r>
              <a:rPr lang="en-GB" dirty="0"/>
              <a:t>Richard &amp; Elisa Acheampong</a:t>
            </a:r>
          </a:p>
        </p:txBody>
      </p:sp>
      <p:sp>
        <p:nvSpPr>
          <p:cNvPr id="4" name="Date Placeholder 3">
            <a:extLst>
              <a:ext uri="{FF2B5EF4-FFF2-40B4-BE49-F238E27FC236}">
                <a16:creationId xmlns:a16="http://schemas.microsoft.com/office/drawing/2014/main" id="{91304529-2ABB-8119-AF29-3F88F28DFF25}"/>
              </a:ext>
            </a:extLst>
          </p:cNvPr>
          <p:cNvSpPr>
            <a:spLocks noGrp="1"/>
          </p:cNvSpPr>
          <p:nvPr>
            <p:ph type="dt" sz="half" idx="10"/>
          </p:nvPr>
        </p:nvSpPr>
        <p:spPr/>
        <p:txBody>
          <a:bodyPr/>
          <a:lstStyle/>
          <a:p>
            <a:fld id="{579F6069-8263-4296-913A-BC2234E8D32B}" type="datetime1">
              <a:rPr lang="en-US" smtClean="0"/>
              <a:t>7/12/2025</a:t>
            </a:fld>
            <a:endParaRPr lang="en-US"/>
          </a:p>
        </p:txBody>
      </p:sp>
      <p:sp>
        <p:nvSpPr>
          <p:cNvPr id="5" name="Footer Placeholder 4">
            <a:extLst>
              <a:ext uri="{FF2B5EF4-FFF2-40B4-BE49-F238E27FC236}">
                <a16:creationId xmlns:a16="http://schemas.microsoft.com/office/drawing/2014/main" id="{2180F744-A71E-1CDD-DFE3-F30A6FF8209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67D1FD5-1E07-0AF5-A2E0-AFFB72FEF0FF}"/>
              </a:ext>
            </a:extLst>
          </p:cNvPr>
          <p:cNvSpPr>
            <a:spLocks noGrp="1"/>
          </p:cNvSpPr>
          <p:nvPr>
            <p:ph type="sldNum" sz="quarter" idx="12"/>
          </p:nvPr>
        </p:nvSpPr>
        <p:spPr/>
        <p:txBody>
          <a:bodyPr/>
          <a:lstStyle/>
          <a:p>
            <a:fld id="{C68AC1EC-23E2-4F0E-A5A4-674EC8DB954E}" type="slidenum">
              <a:rPr lang="en-US" smtClean="0"/>
              <a:t>53</a:t>
            </a:fld>
            <a:endParaRPr lang="en-US"/>
          </a:p>
        </p:txBody>
      </p:sp>
      <p:sp>
        <p:nvSpPr>
          <p:cNvPr id="7" name="Subtitle 2">
            <a:extLst>
              <a:ext uri="{FF2B5EF4-FFF2-40B4-BE49-F238E27FC236}">
                <a16:creationId xmlns:a16="http://schemas.microsoft.com/office/drawing/2014/main" id="{957CDCA1-1DDB-89BD-C0E7-351133008BCA}"/>
              </a:ext>
            </a:extLst>
          </p:cNvPr>
          <p:cNvSpPr txBox="1">
            <a:spLocks/>
          </p:cNvSpPr>
          <p:nvPr/>
        </p:nvSpPr>
        <p:spPr>
          <a:xfrm>
            <a:off x="1115616" y="836712"/>
            <a:ext cx="7776864" cy="64807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4800" dirty="0" err="1">
                <a:solidFill>
                  <a:schemeClr val="bg1"/>
                </a:solidFill>
              </a:rPr>
              <a:t>Leaders</a:t>
            </a:r>
            <a:r>
              <a:rPr lang="en-GB" sz="3600" dirty="0" err="1"/>
              <a:t>s</a:t>
            </a:r>
            <a:endParaRPr lang="en-GB" sz="3600" dirty="0">
              <a:solidFill>
                <a:schemeClr val="bg1"/>
              </a:solidFill>
            </a:endParaRPr>
          </a:p>
          <a:p>
            <a:pPr marL="0" indent="0">
              <a:buNone/>
            </a:pPr>
            <a:endParaRPr lang="en-GB" sz="3600" dirty="0">
              <a:solidFill>
                <a:schemeClr val="bg1"/>
              </a:solidFill>
            </a:endParaRPr>
          </a:p>
          <a:p>
            <a:r>
              <a:rPr lang="en-GB" sz="3600" dirty="0">
                <a:solidFill>
                  <a:schemeClr val="bg1"/>
                </a:solidFill>
              </a:rPr>
              <a:t>Phil &amp; Kim</a:t>
            </a:r>
          </a:p>
          <a:p>
            <a:r>
              <a:rPr lang="en-GB" sz="3600" dirty="0">
                <a:solidFill>
                  <a:schemeClr val="bg1"/>
                </a:solidFill>
              </a:rPr>
              <a:t>Maria (Mia) Warren</a:t>
            </a:r>
          </a:p>
          <a:p>
            <a:r>
              <a:rPr lang="en-GB" sz="3600" dirty="0">
                <a:solidFill>
                  <a:schemeClr val="bg1"/>
                </a:solidFill>
              </a:rPr>
              <a:t>Matthew Harrison</a:t>
            </a:r>
          </a:p>
          <a:p>
            <a:r>
              <a:rPr lang="en-GB" sz="3600" dirty="0">
                <a:solidFill>
                  <a:schemeClr val="bg1"/>
                </a:solidFill>
              </a:rPr>
              <a:t>Richard &amp; Elisha Acheampong</a:t>
            </a:r>
          </a:p>
          <a:p>
            <a:endParaRPr lang="en-GB" sz="3600" dirty="0">
              <a:solidFill>
                <a:schemeClr val="bg1"/>
              </a:solidFill>
            </a:endParaRPr>
          </a:p>
        </p:txBody>
      </p:sp>
    </p:spTree>
    <p:extLst>
      <p:ext uri="{BB962C8B-B14F-4D97-AF65-F5344CB8AC3E}">
        <p14:creationId xmlns:p14="http://schemas.microsoft.com/office/powerpoint/2010/main" val="30091541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299625" y="857250"/>
            <a:ext cx="5296500" cy="1182900"/>
          </a:xfrm>
          <a:prstGeom prst="rect">
            <a:avLst/>
          </a:prstGeom>
        </p:spPr>
        <p:txBody>
          <a:bodyPr spcFirstLastPara="1" vert="horz" wrap="square" lIns="91425" tIns="91425" rIns="91425" bIns="91425" rtlCol="0" anchor="ctr" anchorCtr="0">
            <a:normAutofit/>
          </a:bodyPr>
          <a:lstStyle/>
          <a:p>
            <a:pPr>
              <a:spcBef>
                <a:spcPts val="0"/>
              </a:spcBef>
            </a:pPr>
            <a:r>
              <a:rPr lang="en" b="1"/>
              <a:t>Storm Walker</a:t>
            </a:r>
            <a:endParaRPr b="1"/>
          </a:p>
        </p:txBody>
      </p:sp>
      <p:sp>
        <p:nvSpPr>
          <p:cNvPr id="57" name="Google Shape;57;p13"/>
          <p:cNvSpPr txBox="1">
            <a:spLocks noGrp="1"/>
          </p:cNvSpPr>
          <p:nvPr>
            <p:ph type="subTitle" idx="1"/>
          </p:nvPr>
        </p:nvSpPr>
        <p:spPr>
          <a:xfrm>
            <a:off x="3611400" y="2600263"/>
            <a:ext cx="5532600" cy="1657500"/>
          </a:xfrm>
          <a:prstGeom prst="rect">
            <a:avLst/>
          </a:prstGeom>
        </p:spPr>
        <p:txBody>
          <a:bodyPr spcFirstLastPara="1" vert="horz" wrap="square" lIns="91425" tIns="91425" rIns="91425" bIns="91425" rtlCol="0" anchor="ctr" anchorCtr="0">
            <a:normAutofit/>
          </a:bodyPr>
          <a:lstStyle/>
          <a:p>
            <a:pPr>
              <a:spcBef>
                <a:spcPts val="0"/>
              </a:spcBef>
            </a:pPr>
            <a:r>
              <a:rPr lang="en"/>
              <a:t>Symbolising, trust in Jesus Christ through life's storms. </a:t>
            </a:r>
            <a:endParaRPr/>
          </a:p>
          <a:p>
            <a:pPr>
              <a:spcBef>
                <a:spcPts val="0"/>
              </a:spcBef>
            </a:pPr>
            <a:r>
              <a:rPr lang="en"/>
              <a:t>Mark 4:35-41</a:t>
            </a:r>
            <a:endParaRPr/>
          </a:p>
        </p:txBody>
      </p:sp>
      <p:pic>
        <p:nvPicPr>
          <p:cNvPr id="58" name="Google Shape;58;p13"/>
          <p:cNvPicPr preferRelativeResize="0"/>
          <p:nvPr/>
        </p:nvPicPr>
        <p:blipFill>
          <a:blip r:embed="rId3">
            <a:alphaModFix/>
          </a:blip>
          <a:stretch>
            <a:fillRect/>
          </a:stretch>
        </p:blipFill>
        <p:spPr>
          <a:xfrm>
            <a:off x="273493" y="1159763"/>
            <a:ext cx="3403898" cy="4538480"/>
          </a:xfrm>
          <a:prstGeom prst="rect">
            <a:avLst/>
          </a:prstGeom>
          <a:noFill/>
          <a:ln>
            <a:noFill/>
          </a:ln>
        </p:spPr>
      </p:pic>
      <p:sp>
        <p:nvSpPr>
          <p:cNvPr id="2" name="Google Shape;56;p13">
            <a:extLst>
              <a:ext uri="{FF2B5EF4-FFF2-40B4-BE49-F238E27FC236}">
                <a16:creationId xmlns:a16="http://schemas.microsoft.com/office/drawing/2014/main" id="{770B25F0-9B2E-EF4D-B857-15FAD0A1261A}"/>
              </a:ext>
            </a:extLst>
          </p:cNvPr>
          <p:cNvSpPr txBox="1">
            <a:spLocks/>
          </p:cNvSpPr>
          <p:nvPr/>
        </p:nvSpPr>
        <p:spPr>
          <a:xfrm>
            <a:off x="2987824" y="1266107"/>
            <a:ext cx="5296500" cy="1182900"/>
          </a:xfrm>
          <a:prstGeom prst="rect">
            <a:avLst/>
          </a:prstGeom>
        </p:spPr>
        <p:txBody>
          <a:bodyPr spcFirstLastPara="1" vert="horz" wrap="square" lIns="91425" tIns="91425" rIns="91425" bIns="91425" rtlCol="0" anchor="ctr" anchorCtr="0">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GB" b="1" dirty="0">
                <a:solidFill>
                  <a:schemeClr val="bg1"/>
                </a:solidFill>
              </a:rPr>
              <a:t>Storm Walker</a:t>
            </a:r>
          </a:p>
        </p:txBody>
      </p:sp>
    </p:spTree>
    <p:extLst>
      <p:ext uri="{BB962C8B-B14F-4D97-AF65-F5344CB8AC3E}">
        <p14:creationId xmlns:p14="http://schemas.microsoft.com/office/powerpoint/2010/main" val="11255617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650277" y="1024657"/>
            <a:ext cx="4758600" cy="742800"/>
          </a:xfrm>
          <a:prstGeom prst="rect">
            <a:avLst/>
          </a:prstGeom>
          <a:noFill/>
          <a:ln>
            <a:noFill/>
          </a:ln>
        </p:spPr>
        <p:txBody>
          <a:bodyPr spcFirstLastPara="1" wrap="square" lIns="91425" tIns="91425" rIns="91425" bIns="91425" anchor="t" anchorCtr="0">
            <a:spAutoFit/>
          </a:bodyPr>
          <a:lstStyle/>
          <a:p>
            <a:r>
              <a:rPr lang="en" sz="3600" u="sng" dirty="0">
                <a:solidFill>
                  <a:schemeClr val="bg1"/>
                </a:solidFill>
              </a:rPr>
              <a:t>Group Leaders </a:t>
            </a:r>
            <a:endParaRPr sz="3600" b="1" u="sng" dirty="0">
              <a:solidFill>
                <a:schemeClr val="bg1"/>
              </a:solidFill>
            </a:endParaRPr>
          </a:p>
        </p:txBody>
      </p:sp>
      <p:pic>
        <p:nvPicPr>
          <p:cNvPr id="64" name="Google Shape;64;p14"/>
          <p:cNvPicPr preferRelativeResize="0"/>
          <p:nvPr/>
        </p:nvPicPr>
        <p:blipFill>
          <a:blip r:embed="rId3">
            <a:alphaModFix/>
          </a:blip>
          <a:stretch>
            <a:fillRect/>
          </a:stretch>
        </p:blipFill>
        <p:spPr>
          <a:xfrm>
            <a:off x="329696" y="1828206"/>
            <a:ext cx="2101447" cy="2986919"/>
          </a:xfrm>
          <a:prstGeom prst="rect">
            <a:avLst/>
          </a:prstGeom>
          <a:noFill/>
          <a:ln>
            <a:noFill/>
          </a:ln>
        </p:spPr>
      </p:pic>
      <p:sp>
        <p:nvSpPr>
          <p:cNvPr id="65" name="Google Shape;65;p14"/>
          <p:cNvSpPr txBox="1"/>
          <p:nvPr/>
        </p:nvSpPr>
        <p:spPr>
          <a:xfrm>
            <a:off x="4568" y="2904450"/>
            <a:ext cx="9144000" cy="463800"/>
          </a:xfrm>
          <a:prstGeom prst="rect">
            <a:avLst/>
          </a:prstGeom>
          <a:noFill/>
          <a:ln>
            <a:noFill/>
          </a:ln>
        </p:spPr>
        <p:txBody>
          <a:bodyPr spcFirstLastPara="1" wrap="square" lIns="91425" tIns="91425" rIns="91425" bIns="91425" anchor="t" anchorCtr="0">
            <a:spAutoFit/>
          </a:bodyPr>
          <a:lstStyle/>
          <a:p>
            <a:endParaRPr>
              <a:solidFill>
                <a:schemeClr val="dk2"/>
              </a:solidFill>
            </a:endParaRPr>
          </a:p>
        </p:txBody>
      </p:sp>
      <p:pic>
        <p:nvPicPr>
          <p:cNvPr id="66" name="Google Shape;66;p14"/>
          <p:cNvPicPr preferRelativeResize="0"/>
          <p:nvPr/>
        </p:nvPicPr>
        <p:blipFill>
          <a:blip r:embed="rId4">
            <a:alphaModFix/>
          </a:blip>
          <a:stretch>
            <a:fillRect/>
          </a:stretch>
        </p:blipFill>
        <p:spPr>
          <a:xfrm>
            <a:off x="3211488" y="1767450"/>
            <a:ext cx="1714338" cy="3047674"/>
          </a:xfrm>
          <a:prstGeom prst="rect">
            <a:avLst/>
          </a:prstGeom>
          <a:noFill/>
          <a:ln>
            <a:noFill/>
          </a:ln>
        </p:spPr>
      </p:pic>
      <p:sp>
        <p:nvSpPr>
          <p:cNvPr id="67" name="Google Shape;67;p14"/>
          <p:cNvSpPr txBox="1"/>
          <p:nvPr/>
        </p:nvSpPr>
        <p:spPr>
          <a:xfrm>
            <a:off x="196229" y="4815125"/>
            <a:ext cx="40470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Micheal and Mwamba</a:t>
            </a:r>
            <a:endParaRPr dirty="0">
              <a:solidFill>
                <a:schemeClr val="bg1"/>
              </a:solidFill>
            </a:endParaRPr>
          </a:p>
        </p:txBody>
      </p:sp>
      <p:sp>
        <p:nvSpPr>
          <p:cNvPr id="68" name="Google Shape;68;p14"/>
          <p:cNvSpPr txBox="1"/>
          <p:nvPr/>
        </p:nvSpPr>
        <p:spPr>
          <a:xfrm>
            <a:off x="3336059" y="4815125"/>
            <a:ext cx="14652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Hannah</a:t>
            </a:r>
            <a:endParaRPr dirty="0">
              <a:solidFill>
                <a:schemeClr val="bg1"/>
              </a:solidFill>
            </a:endParaRPr>
          </a:p>
        </p:txBody>
      </p:sp>
      <p:sp>
        <p:nvSpPr>
          <p:cNvPr id="69" name="Google Shape;69;p14"/>
          <p:cNvSpPr txBox="1"/>
          <p:nvPr/>
        </p:nvSpPr>
        <p:spPr>
          <a:xfrm>
            <a:off x="5285932" y="4815124"/>
            <a:ext cx="42117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Wilfred and Parveen</a:t>
            </a:r>
            <a:endParaRPr dirty="0">
              <a:solidFill>
                <a:schemeClr val="bg1"/>
              </a:solidFill>
            </a:endParaRPr>
          </a:p>
        </p:txBody>
      </p:sp>
      <p:pic>
        <p:nvPicPr>
          <p:cNvPr id="2" name="Picture 1">
            <a:extLst>
              <a:ext uri="{FF2B5EF4-FFF2-40B4-BE49-F238E27FC236}">
                <a16:creationId xmlns:a16="http://schemas.microsoft.com/office/drawing/2014/main" id="{1D4B9DB5-3705-042D-1952-EB594E70663B}"/>
              </a:ext>
            </a:extLst>
          </p:cNvPr>
          <p:cNvPicPr>
            <a:picLocks noChangeAspect="1"/>
          </p:cNvPicPr>
          <p:nvPr/>
        </p:nvPicPr>
        <p:blipFill>
          <a:blip r:embed="rId5"/>
          <a:stretch>
            <a:fillRect/>
          </a:stretch>
        </p:blipFill>
        <p:spPr>
          <a:xfrm>
            <a:off x="5190741" y="1828205"/>
            <a:ext cx="3692913" cy="2772252"/>
          </a:xfrm>
          <a:prstGeom prst="rect">
            <a:avLst/>
          </a:prstGeom>
        </p:spPr>
      </p:pic>
    </p:spTree>
    <p:extLst>
      <p:ext uri="{BB962C8B-B14F-4D97-AF65-F5344CB8AC3E}">
        <p14:creationId xmlns:p14="http://schemas.microsoft.com/office/powerpoint/2010/main" val="8062650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AA2B91-52AD-4B3D-E4FB-AA50C9C8F63F}"/>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6731627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A929D4-B857-13A7-F16F-1C885159F095}"/>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46750695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ach the Word#6. “Broken preachers.” – Morningside church of Christ">
            <a:extLst>
              <a:ext uri="{FF2B5EF4-FFF2-40B4-BE49-F238E27FC236}">
                <a16:creationId xmlns:a16="http://schemas.microsoft.com/office/drawing/2014/main" id="{2AA83B72-9961-C11B-4973-8C7748297C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390"/>
          <a:stretch/>
        </p:blipFill>
        <p:spPr bwMode="auto">
          <a:xfrm>
            <a:off x="539552" y="1052736"/>
            <a:ext cx="8229600" cy="4525963"/>
          </a:xfrm>
          <a:prstGeom prst="rect">
            <a:avLst/>
          </a:prstGeom>
          <a:solidFill>
            <a:srgbClr val="FFFFFF"/>
          </a:solidFill>
        </p:spPr>
      </p:pic>
    </p:spTree>
    <p:extLst>
      <p:ext uri="{BB962C8B-B14F-4D97-AF65-F5344CB8AC3E}">
        <p14:creationId xmlns:p14="http://schemas.microsoft.com/office/powerpoint/2010/main" val="6530792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323528" y="116632"/>
            <a:ext cx="8229600" cy="5904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lvl="0" algn="ctr">
              <a:defRPr/>
            </a:pPr>
            <a:r>
              <a:rPr lang="en-GB" dirty="0">
                <a:solidFill>
                  <a:schemeClr val="bg1"/>
                </a:solidFill>
              </a:rPr>
              <a:t>2 Corinthians 14</a:t>
            </a:r>
            <a:br>
              <a:rPr lang="en-GB" dirty="0">
                <a:solidFill>
                  <a:schemeClr val="bg1"/>
                </a:solidFill>
              </a:rPr>
            </a:br>
            <a:br>
              <a:rPr lang="en-GB" dirty="0">
                <a:solidFill>
                  <a:schemeClr val="bg1"/>
                </a:solidFill>
              </a:rPr>
            </a:br>
            <a:r>
              <a:rPr lang="en-GB" dirty="0">
                <a:solidFill>
                  <a:schemeClr val="bg1"/>
                </a:solidFill>
              </a:rPr>
              <a:t>May the grace of the Lord Jesus Christ, and the love of God, and the fellowship of the Holy Spirit be with you all</a:t>
            </a:r>
          </a:p>
          <a:p>
            <a:pPr lvl="0" algn="ctr">
              <a:defRPr/>
            </a:pPr>
            <a:endParaRPr lang="en-GB" dirty="0">
              <a:solidFill>
                <a:schemeClr val="bg1"/>
              </a:solidFill>
            </a:endParaRPr>
          </a:p>
          <a:p>
            <a:pPr lvl="0" algn="ctr">
              <a:defRPr/>
            </a:pPr>
            <a:r>
              <a:rPr lang="en-GB" dirty="0">
                <a:solidFill>
                  <a:schemeClr val="bg1"/>
                </a:solidFill>
              </a:rPr>
              <a:t>Surely goodness and mercy shall follow us all the days of our lives, and we shall dwell in the house of the Lord forever.</a:t>
            </a:r>
          </a:p>
        </p:txBody>
      </p:sp>
    </p:spTree>
    <p:extLst>
      <p:ext uri="{BB962C8B-B14F-4D97-AF65-F5344CB8AC3E}">
        <p14:creationId xmlns:p14="http://schemas.microsoft.com/office/powerpoint/2010/main" val="3974712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7F335C-AEE2-4CC7-9C26-BD7B43C63B85}"/>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F28DC42F-7799-DAE4-6F0C-1323E873083C}"/>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Magnify (Magnify)</a:t>
            </a:r>
          </a:p>
          <a:p>
            <a:r>
              <a:rPr lang="en-GB" sz="3600" dirty="0">
                <a:solidFill>
                  <a:schemeClr val="bg1"/>
                </a:solidFill>
              </a:rPr>
              <a:t>His Holy Name (His Holy Name)</a:t>
            </a:r>
          </a:p>
          <a:p>
            <a:r>
              <a:rPr lang="en-GB" sz="3600" dirty="0">
                <a:solidFill>
                  <a:schemeClr val="bg1"/>
                </a:solidFill>
              </a:rPr>
              <a:t>For He is greatly (For He is greatly)</a:t>
            </a:r>
          </a:p>
          <a:p>
            <a:r>
              <a:rPr lang="en-GB" sz="3600" dirty="0">
                <a:solidFill>
                  <a:schemeClr val="bg1"/>
                </a:solidFill>
              </a:rPr>
              <a:t>To be praised (To be praised)</a:t>
            </a:r>
          </a:p>
        </p:txBody>
      </p:sp>
      <p:sp>
        <p:nvSpPr>
          <p:cNvPr id="4" name="TextBox 3">
            <a:extLst>
              <a:ext uri="{FF2B5EF4-FFF2-40B4-BE49-F238E27FC236}">
                <a16:creationId xmlns:a16="http://schemas.microsoft.com/office/drawing/2014/main" id="{FAF542DD-D8C0-735A-9FE5-0F850BBDC1EC}"/>
              </a:ext>
            </a:extLst>
          </p:cNvPr>
          <p:cNvSpPr txBox="1"/>
          <p:nvPr/>
        </p:nvSpPr>
        <p:spPr>
          <a:xfrm>
            <a:off x="8264884" y="-14818"/>
            <a:ext cx="784189" cy="461665"/>
          </a:xfrm>
          <a:prstGeom prst="rect">
            <a:avLst/>
          </a:prstGeom>
          <a:noFill/>
        </p:spPr>
        <p:txBody>
          <a:bodyPr wrap="none" rtlCol="0">
            <a:spAutoFit/>
          </a:bodyPr>
          <a:lstStyle/>
          <a:p>
            <a:r>
              <a:rPr lang="en-GB" sz="2400" b="1" dirty="0">
                <a:solidFill>
                  <a:schemeClr val="bg1"/>
                </a:solidFill>
              </a:rPr>
              <a:t>4/10</a:t>
            </a:r>
          </a:p>
        </p:txBody>
      </p:sp>
    </p:spTree>
    <p:extLst>
      <p:ext uri="{BB962C8B-B14F-4D97-AF65-F5344CB8AC3E}">
        <p14:creationId xmlns:p14="http://schemas.microsoft.com/office/powerpoint/2010/main" val="175685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AC4FD-CC2D-2962-0618-F531E8066FB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BC5B6EF0-9D08-FD59-927E-A9811096770F}"/>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Magnify (Magnify)</a:t>
            </a:r>
          </a:p>
          <a:p>
            <a:r>
              <a:rPr lang="en-GB" sz="3600" dirty="0">
                <a:solidFill>
                  <a:schemeClr val="bg1"/>
                </a:solidFill>
              </a:rPr>
              <a:t>His Holy Name (His Holy Name)</a:t>
            </a:r>
          </a:p>
          <a:p>
            <a:r>
              <a:rPr lang="en-GB" sz="3600" dirty="0">
                <a:solidFill>
                  <a:schemeClr val="bg1"/>
                </a:solidFill>
              </a:rPr>
              <a:t>For He is greatly (For He is greatly)</a:t>
            </a:r>
          </a:p>
          <a:p>
            <a:r>
              <a:rPr lang="en-GB" sz="3600" dirty="0">
                <a:solidFill>
                  <a:schemeClr val="bg1"/>
                </a:solidFill>
              </a:rPr>
              <a:t>To be praised</a:t>
            </a:r>
          </a:p>
        </p:txBody>
      </p:sp>
      <p:sp>
        <p:nvSpPr>
          <p:cNvPr id="4" name="TextBox 3">
            <a:extLst>
              <a:ext uri="{FF2B5EF4-FFF2-40B4-BE49-F238E27FC236}">
                <a16:creationId xmlns:a16="http://schemas.microsoft.com/office/drawing/2014/main" id="{8BAF180A-F50C-F047-FA28-D8A0F38D8779}"/>
              </a:ext>
            </a:extLst>
          </p:cNvPr>
          <p:cNvSpPr txBox="1"/>
          <p:nvPr/>
        </p:nvSpPr>
        <p:spPr>
          <a:xfrm>
            <a:off x="8240938" y="0"/>
            <a:ext cx="784189" cy="461665"/>
          </a:xfrm>
          <a:prstGeom prst="rect">
            <a:avLst/>
          </a:prstGeom>
          <a:noFill/>
        </p:spPr>
        <p:txBody>
          <a:bodyPr wrap="none" rtlCol="0">
            <a:spAutoFit/>
          </a:bodyPr>
          <a:lstStyle/>
          <a:p>
            <a:r>
              <a:rPr lang="en-GB" sz="2400" b="1" dirty="0">
                <a:solidFill>
                  <a:schemeClr val="bg1"/>
                </a:solidFill>
              </a:rPr>
              <a:t>5/10</a:t>
            </a:r>
          </a:p>
        </p:txBody>
      </p:sp>
    </p:spTree>
    <p:extLst>
      <p:ext uri="{BB962C8B-B14F-4D97-AF65-F5344CB8AC3E}">
        <p14:creationId xmlns:p14="http://schemas.microsoft.com/office/powerpoint/2010/main" val="1024228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3BF4A-7A19-DF6B-3E5B-EDB06679F0EE}"/>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74EBF80F-BD2D-4504-FDA6-86A0FFB9D31E}"/>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1A3B8D22-9B6A-3AB7-A6E5-2A2B516F6DDE}"/>
              </a:ext>
            </a:extLst>
          </p:cNvPr>
          <p:cNvSpPr txBox="1"/>
          <p:nvPr/>
        </p:nvSpPr>
        <p:spPr>
          <a:xfrm>
            <a:off x="8240938" y="0"/>
            <a:ext cx="784189" cy="461665"/>
          </a:xfrm>
          <a:prstGeom prst="rect">
            <a:avLst/>
          </a:prstGeom>
          <a:noFill/>
        </p:spPr>
        <p:txBody>
          <a:bodyPr wrap="none" rtlCol="0">
            <a:spAutoFit/>
          </a:bodyPr>
          <a:lstStyle/>
          <a:p>
            <a:r>
              <a:rPr lang="en-GB" sz="2400" b="1" dirty="0">
                <a:solidFill>
                  <a:schemeClr val="bg1"/>
                </a:solidFill>
              </a:rPr>
              <a:t>6/10</a:t>
            </a:r>
          </a:p>
        </p:txBody>
      </p:sp>
    </p:spTree>
    <p:extLst>
      <p:ext uri="{BB962C8B-B14F-4D97-AF65-F5344CB8AC3E}">
        <p14:creationId xmlns:p14="http://schemas.microsoft.com/office/powerpoint/2010/main" val="1129505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8001D-BEFE-BD02-199A-A335574E286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077B5509-E76C-AC17-1523-0E59B07336CF}"/>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Even if the rocks cry out</a:t>
            </a:r>
          </a:p>
          <a:p>
            <a:r>
              <a:rPr lang="en-GB" sz="3600" dirty="0">
                <a:solidFill>
                  <a:schemeClr val="bg1"/>
                </a:solidFill>
              </a:rPr>
              <a:t>We're </a:t>
            </a:r>
            <a:r>
              <a:rPr lang="en-GB" sz="3600" dirty="0" err="1">
                <a:solidFill>
                  <a:schemeClr val="bg1"/>
                </a:solidFill>
              </a:rPr>
              <a:t>gonna</a:t>
            </a:r>
            <a:r>
              <a:rPr lang="en-GB" sz="3600" dirty="0">
                <a:solidFill>
                  <a:schemeClr val="bg1"/>
                </a:solidFill>
              </a:rPr>
              <a:t> drown them out</a:t>
            </a:r>
          </a:p>
          <a:p>
            <a:r>
              <a:rPr lang="en-GB" sz="3600" dirty="0">
                <a:solidFill>
                  <a:schemeClr val="bg1"/>
                </a:solidFill>
              </a:rPr>
              <a:t>With a louder shout of praise</a:t>
            </a:r>
          </a:p>
          <a:p>
            <a:r>
              <a:rPr lang="en-GB" sz="3600" dirty="0">
                <a:solidFill>
                  <a:schemeClr val="bg1"/>
                </a:solidFill>
              </a:rPr>
              <a:t>Even when the battles roar</a:t>
            </a:r>
          </a:p>
          <a:p>
            <a:r>
              <a:rPr lang="en-GB" sz="3600" dirty="0">
                <a:solidFill>
                  <a:schemeClr val="bg1"/>
                </a:solidFill>
              </a:rPr>
              <a:t>We're </a:t>
            </a:r>
            <a:r>
              <a:rPr lang="en-GB" sz="3600" dirty="0" err="1">
                <a:solidFill>
                  <a:schemeClr val="bg1"/>
                </a:solidFill>
              </a:rPr>
              <a:t>gonna</a:t>
            </a:r>
            <a:r>
              <a:rPr lang="en-GB" sz="3600" dirty="0">
                <a:solidFill>
                  <a:schemeClr val="bg1"/>
                </a:solidFill>
              </a:rPr>
              <a:t> praise You Lord</a:t>
            </a:r>
          </a:p>
          <a:p>
            <a:r>
              <a:rPr lang="en-GB" sz="3600" dirty="0" err="1">
                <a:solidFill>
                  <a:schemeClr val="bg1"/>
                </a:solidFill>
              </a:rPr>
              <a:t>'Cause</a:t>
            </a:r>
            <a:r>
              <a:rPr lang="en-GB" sz="3600" dirty="0">
                <a:solidFill>
                  <a:schemeClr val="bg1"/>
                </a:solidFill>
              </a:rPr>
              <a:t> You are always worthy</a:t>
            </a:r>
          </a:p>
        </p:txBody>
      </p:sp>
      <p:sp>
        <p:nvSpPr>
          <p:cNvPr id="4" name="TextBox 3">
            <a:extLst>
              <a:ext uri="{FF2B5EF4-FFF2-40B4-BE49-F238E27FC236}">
                <a16:creationId xmlns:a16="http://schemas.microsoft.com/office/drawing/2014/main" id="{98A1AA6E-5855-5DDA-44D4-8AC95B35777E}"/>
              </a:ext>
            </a:extLst>
          </p:cNvPr>
          <p:cNvSpPr txBox="1"/>
          <p:nvPr/>
        </p:nvSpPr>
        <p:spPr>
          <a:xfrm>
            <a:off x="8245452" y="0"/>
            <a:ext cx="784189" cy="461665"/>
          </a:xfrm>
          <a:prstGeom prst="rect">
            <a:avLst/>
          </a:prstGeom>
          <a:noFill/>
        </p:spPr>
        <p:txBody>
          <a:bodyPr wrap="none" rtlCol="0">
            <a:spAutoFit/>
          </a:bodyPr>
          <a:lstStyle/>
          <a:p>
            <a:r>
              <a:rPr lang="en-GB" sz="2400" b="1" dirty="0">
                <a:solidFill>
                  <a:schemeClr val="bg1"/>
                </a:solidFill>
              </a:rPr>
              <a:t>7/10</a:t>
            </a:r>
          </a:p>
        </p:txBody>
      </p:sp>
    </p:spTree>
    <p:extLst>
      <p:ext uri="{BB962C8B-B14F-4D97-AF65-F5344CB8AC3E}">
        <p14:creationId xmlns:p14="http://schemas.microsoft.com/office/powerpoint/2010/main" val="42890202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ongs_2024-09-29" id="{AE33A1CF-5A6E-9A45-939B-9BEFB8807446}" vid="{DFD4CA98-726C-574E-9379-F8F810DB23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4209</TotalTime>
  <Words>1532</Words>
  <Application>Microsoft Office PowerPoint</Application>
  <PresentationFormat>On-screen Show (4:3)</PresentationFormat>
  <Paragraphs>298</Paragraphs>
  <Slides>59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akagi_probook</vt:lpstr>
      <vt:lpstr>Amatic SC</vt:lpstr>
      <vt:lpstr>Arial</vt:lpstr>
      <vt:lpstr>Calibri</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Grow Group 1</vt:lpstr>
      <vt:lpstr>Leaders</vt:lpstr>
      <vt:lpstr>Storm Walker</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Florence Olajide</dc:creator>
  <cp:lastModifiedBy>Dele Olajide</cp:lastModifiedBy>
  <cp:revision>142</cp:revision>
  <dcterms:created xsi:type="dcterms:W3CDTF">2024-09-27T16:56:29Z</dcterms:created>
  <dcterms:modified xsi:type="dcterms:W3CDTF">2025-07-12T19:31:00Z</dcterms:modified>
</cp:coreProperties>
</file>

<file path=docProps/thumbnail.jpeg>
</file>